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31" r:id="rId2"/>
    <p:sldId id="52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BA00F-C395-C1EE-AEED-FE6FD0063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F3CB168A-F98D-AE68-5F32-DB74B68D7F9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茨城県の場所を示すイラスト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DCFEF1C-F0D9-1A53-681D-E376E2F0E783}"/>
              </a:ext>
            </a:extLst>
          </p:cNvPr>
          <p:cNvGrpSpPr>
            <a:grpSpLocks noChangeAspect="1"/>
          </p:cNvGrpSpPr>
          <p:nvPr/>
        </p:nvGrpSpPr>
        <p:grpSpPr>
          <a:xfrm>
            <a:off x="763905" y="1156336"/>
            <a:ext cx="2594610" cy="2103000"/>
            <a:chOff x="1495425" y="1476376"/>
            <a:chExt cx="2193636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1C70BC2F-2BEB-FB1C-8D4A-4A9CA4840A41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41950DA0-D52C-895A-8304-0003E98443C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709763FF-CE6C-9502-7480-C36D18BC89E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0CD3040B-8078-E9EC-2C74-9D1422103FB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AB4A69AB-99AD-6FF4-9F04-FDCB0025F75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A40E2859-4DED-8634-0B66-7E9632F90C6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54CE413A-5B69-EA86-2694-08651EA9E33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A366F6CD-C261-1391-5539-E9743A347AE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DEB2DF89-486C-A9DA-5E5E-127399ECECA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5D5E697C-2D07-33BC-F32B-C065126EC26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C45FE1D-4851-BEEC-4CB6-A1FDBD2820F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594E038-F7EA-FF54-4839-56939D452A8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CC7EFFA9-58FF-EEA7-54C6-AF755846319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96E49BDD-D675-420D-B428-D060AE08459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AAD8077-653B-55A4-3B24-294CEAD8279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BE4334A3-FBFA-1459-94E4-3538E2436A9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D2A50DDD-B963-A481-1DC7-41413DD2106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0622A810-5C20-01F5-3E5C-DF447607C6A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444A9863-A161-382E-2099-DFE9D8573A1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FD96CBEA-A7F2-2382-CC45-53D33C4F246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3415F0FF-A3CB-9D9C-121A-DD4B0D33986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27AFA47C-2360-35A3-AA82-C1EE15A9327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9B8DF77-896B-18B2-16D4-DABEA55D90A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CC3C68E5-4331-891F-5131-F860CC1D690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ED5C4C07-CADA-0C98-AD60-4A8CF5650E5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C64C1D1C-B077-D1D0-84BB-6684C0D7FEC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836A869F-A3A1-8F8C-DC2A-181416949EA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BB957DB0-722B-BFFF-C76D-3FB99890C79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55E52EC2-C015-08BA-5A46-B2EFA6A5AD0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46A68BB8-B4AF-EAF7-2FCE-7CE5388C44A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FDF8D5C0-BE12-8BC1-DF14-8DCBA1FE641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32EB0A5B-0AB5-1321-B61B-1533D23D9B6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F40F986A-2DB1-65B4-F4DF-D6BF6372276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81345B94-86CB-0CA7-346B-A2712CC7DA1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89AE19EF-2EC1-2DED-1FEE-EFA704003C7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8BEA30B1-4CCE-1078-E9B3-E23EF8CAF20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730D71AF-835F-7654-84EF-0E1199CA1A6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2001FC61-48AF-4A5A-B072-9B619ACCB5F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2CDEE773-9F55-8CB1-A806-767B95E22A3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FFC76728-A2A1-CA46-87B1-6B13D3C5FA0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46326731-AAC2-FC61-1CE6-6E3DE1FAB88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E7087B03-690C-E00B-13A2-0FC88486997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7FF9F943-7A07-F913-2313-DDA6D949173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07DC159C-EC03-2DBD-42F2-5210ED012BC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B2C34A0C-3EC2-809E-0196-FB3083A70C9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0062D862-ACF1-FF37-2B96-2D328F09A7C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0E1A49BD-E969-7A16-B75D-59E9B9D04DC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18957D11-7371-94A0-3398-CC774EE22EC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BD42D5E6-D4C3-17A8-27AD-C14CACC6B94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" name="直線矢印コネクタ 2">
              <a:extLst>
                <a:ext uri="{FF2B5EF4-FFF2-40B4-BE49-F238E27FC236}">
                  <a16:creationId xmlns:a16="http://schemas.microsoft.com/office/drawing/2014/main" id="{51AE54F7-4A79-C6DE-B25B-7FC2D478FD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32463" y="2298367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8E5C7783-0219-BCF5-C709-82477C2173C3}"/>
                </a:ext>
              </a:extLst>
            </p:cNvPr>
            <p:cNvSpPr txBox="1"/>
            <p:nvPr/>
          </p:nvSpPr>
          <p:spPr>
            <a:xfrm>
              <a:off x="3100438" y="219756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茨城県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36A3285-8C58-4E28-775C-80CD70E3D12B}"/>
              </a:ext>
            </a:extLst>
          </p:cNvPr>
          <p:cNvGrpSpPr>
            <a:grpSpLocks noChangeAspect="1"/>
          </p:cNvGrpSpPr>
          <p:nvPr/>
        </p:nvGrpSpPr>
        <p:grpSpPr>
          <a:xfrm>
            <a:off x="806449" y="4117969"/>
            <a:ext cx="2508989" cy="1953987"/>
            <a:chOff x="1583689" y="3871081"/>
            <a:chExt cx="2121247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E4F4E13D-0CE1-664C-06D8-504EDB141500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07E0F35D-1CED-796C-DEBC-E309F616218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DF1178E2-509C-189A-4DA4-5C8296DE5B5D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512B8061-ACE7-1A2D-647E-C5B09AF577A7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689837B2-D808-DC58-492B-A8C5B1B4D8E7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60332B0C-0C63-C66F-7580-8496EBE100B9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2FB6360E-E515-E802-9293-ED9157C10A42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DA40A4F9-A04B-A893-6ED2-962D822333D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CA935238-554F-4E65-0CA5-23A4F4018258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BDD87B46-1288-BBA6-EF26-4AFDF4A29629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F31C4A94-B6E8-ABEF-F717-8D9C29540902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ACFC6F7E-882B-3B9A-23F4-EE0DCD1043D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38B6E248-702E-3D81-90EF-3573662F989B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5A147F36-5F42-E042-CE21-18E801F28CA0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79DE2F29-69CA-363C-5E2E-CD597FA7713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B68BD8E7-F765-463B-AE61-39390108D2A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6C560344-D286-989E-7FBA-27F9C474D546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0BDEF55B-58BD-DF80-8480-7AC4F2BDCE18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F05F702C-A1C3-AB98-3083-1FB4485C8B2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4F90A498-0548-3BA1-96B6-AC06330B549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F32AE6AB-D0AF-B89A-55B7-BF51FCBE74B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41315087-CFF1-C0ED-2AD9-3DD524F18EA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8F7FFEDA-C4D0-6A43-81DD-AC6079F98B23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087E9B3A-85B3-2225-2067-23FC52F93D42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9BE31F1F-0DC0-55CB-C97D-6177F9248548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7FD12ABE-55B7-8C3C-C5C3-E4CF3023DF9F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699FA180-E39B-A99F-6716-0077EB49D05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60D0D7BE-530F-76E0-A0B3-A80EFB4F10F4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2CA7A32D-213E-9F78-13D6-1EE657FEF4F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76F1F35A-410C-2733-4FD2-1EBDA015284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379A3D39-DECD-D4D3-36CC-00FB415A863F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2253762D-F7BB-B3C4-5337-CD67D22AE3D0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6AC7F6D3-27A3-8404-5643-B5B7022C838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4D2DECC0-E1FF-1136-9FF2-94B5F36D5B9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36EE1390-AF40-3E50-A949-45E27F37FCE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77FED127-17EB-9DF5-0A80-38D5B94C7FE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3C5D934B-14CD-0A22-8031-F87AFEAFCB91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0FD8BEB6-5C67-CA3E-F772-7BFCD3E65617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3A16CD02-9316-FB2E-502D-355464E5F255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71092EBA-8945-69F1-2573-324ABE7E20CD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BDB537DC-3A72-7F0A-5624-353D655E572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EA591205-75A9-9B71-518C-51C90B22698A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FD755749-657A-05C1-6697-E5CA272CB314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29A6F5B9-3AC1-9C5F-8E90-A355CB22321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D269FC8E-460C-4B67-0206-31BCAF03380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AEF3B0E7-CC77-5BE2-A703-F146D7379A5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6114D48D-48DB-E015-DE97-2F8FA1C2A42A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1E3C8D80-B9E3-7CC2-9E21-8A81D1CAC3D6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6C82E145-F4AD-87E5-3DF9-C176E11CE7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48338" y="4641517"/>
              <a:ext cx="2283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9DBAF60-0583-59FD-8E5A-88B1D2F27C8D}"/>
                </a:ext>
              </a:extLst>
            </p:cNvPr>
            <p:cNvSpPr txBox="1"/>
            <p:nvPr/>
          </p:nvSpPr>
          <p:spPr>
            <a:xfrm>
              <a:off x="3116313" y="454071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茨城県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251C637-9C49-FC05-35EB-E23B2523DB91}"/>
              </a:ext>
            </a:extLst>
          </p:cNvPr>
          <p:cNvGrpSpPr>
            <a:grpSpLocks noChangeAspect="1"/>
          </p:cNvGrpSpPr>
          <p:nvPr/>
        </p:nvGrpSpPr>
        <p:grpSpPr>
          <a:xfrm>
            <a:off x="3717986" y="1170624"/>
            <a:ext cx="2557398" cy="2142431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525CECC3-0FE7-EFCC-1C73-FF61CA209A9B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40EE8427-207F-A994-9496-DAD56C47705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6D2DE94D-D30C-5405-6A79-E01469C0E31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D4DE10EF-3153-1BBC-464D-41F70295424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5F582153-F091-B1F2-4871-D4B9E07F2F4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9F466564-7388-7ACB-5199-A1B231BF620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EF2149CC-3C27-AC68-74B3-3EA43363814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CE6CF1E4-DE15-72DE-5698-BC3255F8418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9080A9A4-47DF-ED3F-DF86-34A0C850A81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4DEC37B4-DEB7-F85C-A6CD-49796F0BCD9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6BC1AB2D-2A99-40A7-6491-EA33F866490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5F54EFB6-6FE1-36E0-BB66-CA75A992F8B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1F2D5907-EA41-ED0F-2D2B-42C8E52AA61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F6C594CA-6A4F-25C1-81DC-D685EB6726F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303B3915-0DC2-E8BB-2A36-BF843BD4E24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1F024E1C-3FAA-859F-C8FC-0405AE6BC53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F0B0AC46-2643-9F00-B57E-276D3D2024D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A5A6E214-7300-7CD5-E1D3-26790CC6ECD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BD336891-8C03-A361-77C1-640B3968760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80536BB2-6CEF-ECB4-BF24-DA337BB8CEC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581BA22A-4DAB-2FAF-451B-DC06177ACAE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F0ACC913-575A-2797-1AB8-24A07D6004D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6A28A9C9-9FAB-AC28-72B0-ED65DD1777C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51230369-068F-2CEB-212E-AA87CF8632E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7CC109C5-2C54-A291-F045-26D464345D3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DA0CD45D-8F1F-107A-C13C-A7017EA323E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9DE3B550-3B31-14A3-84AA-306DACC828B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C60FF413-8500-F4B2-F319-2983E547D93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A4B02E3C-813E-6E08-2412-62A3BDCBD56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9FF7C469-7C5F-2D26-F441-60B307A5373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1BBEEC69-C31B-74DD-6CA6-8A74ABB0C70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077EC2BE-2632-4EFB-08AE-AA75B842E43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2E554DE9-5EF5-3BA9-6429-886E6205447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8D757B59-0621-D5B7-4E44-CD6C06738E5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651DB603-2B11-C3E1-004C-EDA351D88A8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8E41ABF3-0995-FE4D-394E-7E566C830CA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D4DBE81D-1B56-6BF7-4B7F-7C13AFBFC0D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A7E5602A-E501-33CF-D194-A0E9F9E6CBC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4FE6C7FD-3E9E-387D-2CC9-177EA7A9B7E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22BFEB03-8E40-1C64-A53B-4FF3D47016F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1EA4EB4E-5128-0B06-A881-C4D2DB12694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2010AEDA-CF81-2F84-AEFA-13CFF2D3E0A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118EA356-1E70-376A-7A22-7BFA90929D8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FAAD3E11-9467-28B2-36ED-9146AC247AF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91BA7FB5-DC1B-0899-54D7-36B622AF6D9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C39FD198-C933-6C4A-F6F3-367433CA38D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5FCF682B-BB11-4F69-ED94-901593FFFA2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8297BDFA-E276-FD20-D8E9-771BAB1C623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0063075F-8DB0-E871-B8CE-98D808D1369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0AA01BCF-67F5-4AE9-9488-4835DF0E9141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B4E6DC9F-C543-A574-A8BB-268DF1C0CF3E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8B5AA669-1114-7579-10AA-93F87A76995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EE17CFB8-1BEA-0D97-B02E-4DC05E3791D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4DCEA2ED-E3C1-E61B-F90C-F63E1F19E54F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829C8B8B-C13F-B33C-C015-CA246D5FDC5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69BC50B9-D201-5143-D7D1-2AF9E7A5063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E5842B09-0AA2-A121-360A-68EFE464E5E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464E8515-4CF5-3900-1678-9E0C85975E2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EA7E441A-0B16-EAEE-6F8B-07DB9C2C28C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6D0A8886-9537-5DBC-CF51-D84756B9B28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8EEAA7B0-642E-858D-53F0-92DF1D9BFFD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D90645B2-D7E1-AFAD-BDBA-B3D34743F3B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41F6C39B-B78B-E716-5A1A-213B4D34B15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F99144FD-7F20-8A7B-EFA6-CAF10630619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9B8F8EB4-25C2-F74B-FB93-B66B4DB2AA3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43A2D786-1DE9-24FB-223C-00757BC03F3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90D2F119-5658-3539-F264-1E30EEEA016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359B3F52-7784-2B02-98A3-FEE68F7C455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252A0ECC-DB59-D875-9403-0307CD54C90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9AAD4069-55E7-281B-BA2C-7026C9331BB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B85F1D19-EFAD-1E23-717B-D65C5ADC234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0EFC68FD-EF88-4340-7CE4-416B95D882B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E95BCF18-9AB5-08BC-1252-12A4286D280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87358327-5044-8C96-12D7-5BF5AFDF977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30575E7C-3694-C6C9-6FD9-289A01169E8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4940E936-C5F6-CF0E-BEDA-1BAB1895D8B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8A8F4BB9-7551-EA2C-9455-071125767BE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E13F685E-5AB6-E104-05BC-B38D46B24BF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08DF875C-9215-5BC2-6915-EF33E6AC550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394693D6-F345-3FEE-B266-5D95954A7A7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4C339A16-4993-39AB-A388-C06AA2D153E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AC493C67-11FA-1BA3-275A-0BB2F830757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7C1E11B7-AAD7-DD33-574C-C30B9634471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E9F7114C-4821-499D-C990-517306F1BB6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AF59E371-95DF-4A00-8EBD-1AE48890485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F6186AEC-68A7-AA22-4465-68FB185A3C0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B1D1563F-C7D5-AF1C-3CF4-F2B271B0D81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835744E3-0185-66B4-1D77-6AEE9EB1038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EA35A63D-1F54-67F6-8E7F-59D0A9A98F7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8E41A0CD-FD4B-7B10-E541-ACFFBFF30E0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9DE817EB-7320-6E32-8714-4C10A90653F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6BDF4CFB-11D8-5B6E-7D09-3C879C22611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22742954-74A3-64CD-B091-0188706F5F0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A47EF868-A8EE-C2B9-931C-4D2B2D472A0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E582C8C8-ADD8-AA9C-FECF-6D7DFD46032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958A2C03-C2F8-6074-6DE3-3840433FBED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FEDC2B62-880E-65C0-6517-5ED71238454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5F38AC02-C3F0-C4C5-0511-5B9A57739B1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887A7951-15A3-1F17-E97C-DBE69A3D29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2607" y="2311734"/>
              <a:ext cx="2699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7A9BACD-A08B-E441-2D85-C22F6761AF19}"/>
                </a:ext>
              </a:extLst>
            </p:cNvPr>
            <p:cNvSpPr txBox="1"/>
            <p:nvPr/>
          </p:nvSpPr>
          <p:spPr>
            <a:xfrm>
              <a:off x="5549107" y="219756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62FB0F8-4F99-8251-46BA-BF943088BA7A}"/>
              </a:ext>
            </a:extLst>
          </p:cNvPr>
          <p:cNvGrpSpPr>
            <a:grpSpLocks noChangeAspect="1"/>
          </p:cNvGrpSpPr>
          <p:nvPr/>
        </p:nvGrpSpPr>
        <p:grpSpPr>
          <a:xfrm>
            <a:off x="3746244" y="4086219"/>
            <a:ext cx="2572226" cy="1953987"/>
            <a:chOff x="3983989" y="3839331"/>
            <a:chExt cx="2174711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B31888F2-5D7A-0164-4315-3566849FFE5C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69079104-0BD8-BD7E-42B4-42B2BA7D1FBC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53FCBC20-28CA-D9B3-57E2-ABC838C62228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CAE7D0DA-ADF4-32C3-EFC2-DBBDE65F860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5C970814-A402-22B2-AC47-750934FF49D7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4F58C280-A775-5FEE-58B4-69EDCFE4000B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26A1ED84-2B6B-2DA5-2E3E-B25DAB9C7BDF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B078E679-06A1-2998-9E03-4D8125E6A05B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46CD5A79-3135-1A23-9D71-909D4F33E551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875224C9-0983-D335-5CE8-D9D47A8ACD1F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4969DB7F-56E1-FE44-F3CC-4C3FDD72268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4BCE2CF3-69DE-A0D1-3CBA-EF06836EDF1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2BBC3CF6-647E-65B3-88E2-AD6DFAF04A85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A525EE0B-C858-6B9C-4C80-BB251CCD49FA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0441B701-A20E-D6A8-DD06-DABAF0727F33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4DA72AEB-F31D-472F-5D81-7DAB52A70959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CCEF6ACE-9429-5923-F062-3AF541E0036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08B1D9D1-3A3F-3ADE-F234-7662CBA59DA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2CE351F3-F516-96B5-8EBA-AF3DD3F94D0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D5871D15-9B2C-BEF8-14B9-A66A59E7BFA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E8390A32-A6D8-3762-2469-21E91804524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50FA53F8-799E-EED4-BCD4-24D020A3454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435013DE-200B-C99E-3433-9083C165C2B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488ADD91-0B97-853F-09CD-9DB2FE9816A8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308EF89E-4751-E06A-AF07-143F0DB9C250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B8447EB8-F8BC-7637-71DB-831A74F6E2C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2C39B6B8-2C0F-3724-20FF-A4E55147DCA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D3960C68-FEA8-6268-70A4-D6184D1AE1FA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8677D305-C9FD-3744-B7C2-96BC7D4C51B3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2BC22A44-16A7-FB50-A69D-B8A724CF1EF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2F4A4D8B-69D7-E22D-8499-DD3D58F7FB3F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AA3FA450-F959-A3E0-2D1E-273C2A247DF1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B6EC4778-28AC-D03F-C835-89C6AF2489F8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4B30C4EE-F377-6E9B-35ED-EE638FA4C28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6B3774DF-226F-F7E2-8E1C-69750023061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85C4591B-EAFB-2BCE-5E13-C89B796B77D7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D8584DC4-EDFA-FF18-B448-35477CA090A9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9A293211-192D-7B9E-B521-172071A2709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A1358152-3C53-C0CB-1D7E-1D7AE0F0FBCD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F4615335-BDF5-314D-4498-BEE42FC75A4E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D897DA17-6E99-A94A-0706-7F033D460BF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9C89F33E-EF77-1832-2D9F-051793B35700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5743D186-6565-712D-6424-DA7B44031586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1F69B729-B721-BC88-9DDE-42FA1EFF298A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718AD795-C09D-B71F-6523-BAFFECDF63D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A0A536DD-A288-F810-ABBB-BAC028EB4186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DDDF3A44-D990-2537-AD41-E83A69815C3F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FEA3AA6C-45C8-3AA0-BB49-093F63ED5B07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矢印: 下 13">
              <a:extLst>
                <a:ext uri="{FF2B5EF4-FFF2-40B4-BE49-F238E27FC236}">
                  <a16:creationId xmlns:a16="http://schemas.microsoft.com/office/drawing/2014/main" id="{B7A4EEDC-029B-D891-D9AA-D842C43561DC}"/>
                </a:ext>
              </a:extLst>
            </p:cNvPr>
            <p:cNvSpPr/>
            <p:nvPr/>
          </p:nvSpPr>
          <p:spPr>
            <a:xfrm rot="5400000">
              <a:off x="5507777" y="4393868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FDA19F2D-C688-B526-1F8A-B4F315528B03}"/>
                </a:ext>
              </a:extLst>
            </p:cNvPr>
            <p:cNvSpPr txBox="1"/>
            <p:nvPr/>
          </p:nvSpPr>
          <p:spPr>
            <a:xfrm>
              <a:off x="5704730" y="4492334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DDDBBB-2AD7-9F6B-1AAE-0FA6BCE60ECA}"/>
              </a:ext>
            </a:extLst>
          </p:cNvPr>
          <p:cNvGrpSpPr>
            <a:grpSpLocks noChangeAspect="1"/>
          </p:cNvGrpSpPr>
          <p:nvPr/>
        </p:nvGrpSpPr>
        <p:grpSpPr>
          <a:xfrm>
            <a:off x="6616826" y="1156336"/>
            <a:ext cx="2557398" cy="21030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21D9BF4A-8175-B4D2-59FB-F2F41C88D85F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5D5065AF-2AEC-8124-2030-B21A30456DB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120DBB0E-5ADD-BDB7-8C19-CCA905FBE95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F749782B-F0DE-2CBF-62A7-DB92DF8EA0C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AF262498-3460-5259-814E-D2E64114777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DE12E790-EDC4-A60A-A08F-42F79384AED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6ACD74FC-BCA7-0DB7-7959-F655B3CA102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800B1899-18DD-EC30-C1CB-C0906945196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8CA711C1-CB3F-A262-0C89-69F31E84273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03E18544-C466-0683-4F6B-58DDAC5B144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130516AA-380A-CD04-C9FD-8CACDEB123D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BCA92770-589D-4CD4-E5B8-20CD4B8C96F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D570E0CC-D293-6BC3-A825-607E5C1B584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8431218F-4C21-4D8F-3422-A37AF4C49DD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124C1619-5624-A26C-69AF-FB393CA3492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BECB5F10-1EEE-8B6C-ECC1-33D556A9808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1D6BBE20-FEC8-88B1-872C-044C99D69C6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9FC14AD4-6B08-88B7-BDB0-43B1F3D7F0D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87E9C3E5-5BFB-B2C9-64F4-667589AD4F3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389D78A9-10D5-01E1-29B1-BC84A2BD6F1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253A53D4-8F85-2DB0-40B3-1A02C6114C4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089286A7-B59A-DE72-4BD7-487456220F2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3EE755C5-F42B-55BE-351B-E7B2A8764C7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1103389E-EE08-F1E3-3910-87A7E859485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966D1175-3210-F823-6DEC-642A91A4EBC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6563868C-CC31-EFEC-20FB-C1C55D957A1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9B17C722-72EF-DE92-629A-C5544F8AAB6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7327CEC2-C0AA-43AF-92D6-1506CFCF44B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90E8C97F-C9F4-5540-C3A0-ECF42FF81E8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64D9E553-EED7-26AE-C315-28B4B048B7D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C4D3C66A-AD4E-63F9-948E-E5A3D890FD2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89E544EB-ADFF-D663-0FDA-C450CC4E84D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EFA01805-EB4A-3604-B130-CD3B898F5BB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208EF3AE-0166-9F0D-0A6E-0BBBF192553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6F4B784B-A206-2A91-BD9A-A9E7033BCA0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4E630D7B-5E08-70D3-0132-70FA46D2439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EB12661E-392B-0E12-261D-0A39B484453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C25EDDA0-9EF1-02E9-8934-07343D78A1E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2693BB23-1B7F-6260-FDBB-8BC397AC152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97C2EDE8-6F82-472A-8FEA-0F9E60FA46E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59222D69-A987-5632-EEE9-D7DD7698A38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52396DF6-ABC1-9061-0D41-9D47A99DAD6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415BDE92-2BE7-73B4-75FC-9015DCEF89D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2999997A-3237-0953-8ECB-5E121067422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B6797D15-65C2-1A92-6882-DA68236AC94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2B03678E-BA83-0A16-86DA-DA50DA57349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D1B89366-2105-3E13-86FE-0B7489826BF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B84BFE4D-FA65-FBB4-88DF-CE2B1743FFA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96582C2-AE37-281A-7625-2CC8983C68A8}"/>
                </a:ext>
              </a:extLst>
            </p:cNvPr>
            <p:cNvSpPr/>
            <p:nvPr/>
          </p:nvSpPr>
          <p:spPr>
            <a:xfrm>
              <a:off x="7687770" y="2253372"/>
              <a:ext cx="99862" cy="100182"/>
            </a:xfrm>
            <a:custGeom>
              <a:avLst/>
              <a:gdLst>
                <a:gd name="connsiteX0" fmla="*/ 1728272 w 3570256"/>
                <a:gd name="connsiteY0" fmla="*/ 0 h 4530730"/>
                <a:gd name="connsiteX1" fmla="*/ 1747340 w 3570256"/>
                <a:gd name="connsiteY1" fmla="*/ 9126 h 4530730"/>
                <a:gd name="connsiteX2" fmla="*/ 2379884 w 3570256"/>
                <a:gd name="connsiteY2" fmla="*/ 590796 h 4530730"/>
                <a:gd name="connsiteX3" fmla="*/ 2697384 w 3570256"/>
                <a:gd name="connsiteY3" fmla="*/ 336796 h 4530730"/>
                <a:gd name="connsiteX4" fmla="*/ 2646584 w 3570256"/>
                <a:gd name="connsiteY4" fmla="*/ 95496 h 4530730"/>
                <a:gd name="connsiteX5" fmla="*/ 3230784 w 3570256"/>
                <a:gd name="connsiteY5" fmla="*/ 298696 h 4530730"/>
                <a:gd name="connsiteX6" fmla="*/ 3354112 w 3570256"/>
                <a:gd name="connsiteY6" fmla="*/ 343344 h 4530730"/>
                <a:gd name="connsiteX7" fmla="*/ 3384732 w 3570256"/>
                <a:gd name="connsiteY7" fmla="*/ 349788 h 4530730"/>
                <a:gd name="connsiteX8" fmla="*/ 3297512 w 3570256"/>
                <a:gd name="connsiteY8" fmla="*/ 481236 h 4530730"/>
                <a:gd name="connsiteX9" fmla="*/ 3294248 w 3570256"/>
                <a:gd name="connsiteY9" fmla="*/ 486312 h 4530730"/>
                <a:gd name="connsiteX10" fmla="*/ 3286864 w 3570256"/>
                <a:gd name="connsiteY10" fmla="*/ 510052 h 4530730"/>
                <a:gd name="connsiteX11" fmla="*/ 2814864 w 3570256"/>
                <a:gd name="connsiteY11" fmla="*/ 1698872 h 4530730"/>
                <a:gd name="connsiteX12" fmla="*/ 2814864 w 3570256"/>
                <a:gd name="connsiteY12" fmla="*/ 2146548 h 4530730"/>
                <a:gd name="connsiteX13" fmla="*/ 2576736 w 3570256"/>
                <a:gd name="connsiteY13" fmla="*/ 2718048 h 4530730"/>
                <a:gd name="connsiteX14" fmla="*/ 3119664 w 3570256"/>
                <a:gd name="connsiteY14" fmla="*/ 3994396 h 4530730"/>
                <a:gd name="connsiteX15" fmla="*/ 3563728 w 3570256"/>
                <a:gd name="connsiteY15" fmla="*/ 4500516 h 4530730"/>
                <a:gd name="connsiteX16" fmla="*/ 3570256 w 3570256"/>
                <a:gd name="connsiteY16" fmla="*/ 4509914 h 4530730"/>
                <a:gd name="connsiteX17" fmla="*/ 3531616 w 3570256"/>
                <a:gd name="connsiteY17" fmla="*/ 4522260 h 4530730"/>
                <a:gd name="connsiteX18" fmla="*/ 3190144 w 3570256"/>
                <a:gd name="connsiteY18" fmla="*/ 4436356 h 4530730"/>
                <a:gd name="connsiteX19" fmla="*/ 2550064 w 3570256"/>
                <a:gd name="connsiteY19" fmla="*/ 3811516 h 4530730"/>
                <a:gd name="connsiteX20" fmla="*/ 1704244 w 3570256"/>
                <a:gd name="connsiteY20" fmla="*/ 4123936 h 4530730"/>
                <a:gd name="connsiteX21" fmla="*/ 972724 w 3570256"/>
                <a:gd name="connsiteY21" fmla="*/ 3963916 h 4530730"/>
                <a:gd name="connsiteX22" fmla="*/ 271684 w 3570256"/>
                <a:gd name="connsiteY22" fmla="*/ 3201916 h 4530730"/>
                <a:gd name="connsiteX23" fmla="*/ 256268 w 3570256"/>
                <a:gd name="connsiteY23" fmla="*/ 3198578 h 4530730"/>
                <a:gd name="connsiteX24" fmla="*/ 242952 w 3570256"/>
                <a:gd name="connsiteY24" fmla="*/ 3257920 h 4530730"/>
                <a:gd name="connsiteX25" fmla="*/ 247724 w 3570256"/>
                <a:gd name="connsiteY25" fmla="*/ 3279666 h 4530730"/>
                <a:gd name="connsiteX26" fmla="*/ 218356 w 3570256"/>
                <a:gd name="connsiteY26" fmla="*/ 3263624 h 4530730"/>
                <a:gd name="connsiteX27" fmla="*/ 81184 w 3570256"/>
                <a:gd name="connsiteY27" fmla="*/ 3194296 h 4530730"/>
                <a:gd name="connsiteX28" fmla="*/ 22844 w 3570256"/>
                <a:gd name="connsiteY28" fmla="*/ 2925512 h 4530730"/>
                <a:gd name="connsiteX29" fmla="*/ 0 w 3570256"/>
                <a:gd name="connsiteY29" fmla="*/ 2906492 h 4530730"/>
                <a:gd name="connsiteX30" fmla="*/ 81184 w 3570256"/>
                <a:gd name="connsiteY30" fmla="*/ 2866974 h 4530730"/>
                <a:gd name="connsiteX31" fmla="*/ 322484 w 3570256"/>
                <a:gd name="connsiteY31" fmla="*/ 2737096 h 4530730"/>
                <a:gd name="connsiteX32" fmla="*/ 449484 w 3570256"/>
                <a:gd name="connsiteY32" fmla="*/ 2305296 h 4530730"/>
                <a:gd name="connsiteX33" fmla="*/ 1173384 w 3570256"/>
                <a:gd name="connsiteY33" fmla="*/ 2051296 h 4530730"/>
                <a:gd name="connsiteX34" fmla="*/ 1465484 w 3570256"/>
                <a:gd name="connsiteY34" fmla="*/ 2051296 h 4530730"/>
                <a:gd name="connsiteX35" fmla="*/ 1694084 w 3570256"/>
                <a:gd name="connsiteY35" fmla="*/ 1225796 h 4530730"/>
                <a:gd name="connsiteX36" fmla="*/ 1655984 w 3570256"/>
                <a:gd name="connsiteY36" fmla="*/ 971796 h 4530730"/>
                <a:gd name="connsiteX37" fmla="*/ 1744884 w 3570256"/>
                <a:gd name="connsiteY37" fmla="*/ 819396 h 4530730"/>
                <a:gd name="connsiteX38" fmla="*/ 1668684 w 3570256"/>
                <a:gd name="connsiteY38" fmla="*/ 412996 h 4530730"/>
                <a:gd name="connsiteX39" fmla="*/ 1721072 w 3570256"/>
                <a:gd name="connsiteY39" fmla="*/ 62158 h 4530730"/>
                <a:gd name="connsiteX40" fmla="*/ 1728272 w 3570256"/>
                <a:gd name="connsiteY40" fmla="*/ 0 h 453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570256" h="4530730">
                  <a:moveTo>
                    <a:pt x="1728272" y="0"/>
                  </a:moveTo>
                  <a:lnTo>
                    <a:pt x="1747340" y="9126"/>
                  </a:lnTo>
                  <a:cubicBezTo>
                    <a:pt x="1989788" y="144676"/>
                    <a:pt x="2226160" y="537084"/>
                    <a:pt x="2379884" y="590796"/>
                  </a:cubicBezTo>
                  <a:cubicBezTo>
                    <a:pt x="2555568" y="652180"/>
                    <a:pt x="2652936" y="419346"/>
                    <a:pt x="2697384" y="336796"/>
                  </a:cubicBezTo>
                  <a:cubicBezTo>
                    <a:pt x="2741832" y="254246"/>
                    <a:pt x="2557684" y="101846"/>
                    <a:pt x="2646584" y="95496"/>
                  </a:cubicBezTo>
                  <a:cubicBezTo>
                    <a:pt x="2735484" y="89146"/>
                    <a:pt x="3033936" y="188628"/>
                    <a:pt x="3230784" y="298696"/>
                  </a:cubicBezTo>
                  <a:cubicBezTo>
                    <a:pt x="3279996" y="326212"/>
                    <a:pt x="3318360" y="336002"/>
                    <a:pt x="3354112" y="343344"/>
                  </a:cubicBezTo>
                  <a:lnTo>
                    <a:pt x="3384732" y="349788"/>
                  </a:lnTo>
                  <a:lnTo>
                    <a:pt x="3297512" y="481236"/>
                  </a:lnTo>
                  <a:lnTo>
                    <a:pt x="3294248" y="486312"/>
                  </a:lnTo>
                  <a:lnTo>
                    <a:pt x="3286864" y="510052"/>
                  </a:lnTo>
                  <a:cubicBezTo>
                    <a:pt x="3180880" y="827932"/>
                    <a:pt x="2888488" y="1443284"/>
                    <a:pt x="2814864" y="1698872"/>
                  </a:cubicBezTo>
                  <a:cubicBezTo>
                    <a:pt x="2730728" y="1990972"/>
                    <a:pt x="2854552" y="1976684"/>
                    <a:pt x="2814864" y="2146548"/>
                  </a:cubicBezTo>
                  <a:cubicBezTo>
                    <a:pt x="2775176" y="2316408"/>
                    <a:pt x="2525936" y="2410072"/>
                    <a:pt x="2576736" y="2718048"/>
                  </a:cubicBezTo>
                  <a:cubicBezTo>
                    <a:pt x="2627536" y="3026020"/>
                    <a:pt x="2949800" y="3689596"/>
                    <a:pt x="3119664" y="3994396"/>
                  </a:cubicBezTo>
                  <a:cubicBezTo>
                    <a:pt x="3268288" y="4261096"/>
                    <a:pt x="3471616" y="4390452"/>
                    <a:pt x="3563728" y="4500516"/>
                  </a:cubicBezTo>
                  <a:lnTo>
                    <a:pt x="3570256" y="4509914"/>
                  </a:lnTo>
                  <a:lnTo>
                    <a:pt x="3531616" y="4522260"/>
                  </a:lnTo>
                  <a:cubicBezTo>
                    <a:pt x="3430652" y="4546132"/>
                    <a:pt x="3325400" y="4520176"/>
                    <a:pt x="3190144" y="4436356"/>
                  </a:cubicBezTo>
                  <a:cubicBezTo>
                    <a:pt x="3009804" y="4324596"/>
                    <a:pt x="2797712" y="3863586"/>
                    <a:pt x="2550064" y="3811516"/>
                  </a:cubicBezTo>
                  <a:cubicBezTo>
                    <a:pt x="2302416" y="3759446"/>
                    <a:pt x="1967136" y="4098536"/>
                    <a:pt x="1704244" y="4123936"/>
                  </a:cubicBezTo>
                  <a:cubicBezTo>
                    <a:pt x="1441352" y="4149336"/>
                    <a:pt x="1211484" y="4117586"/>
                    <a:pt x="972724" y="3963916"/>
                  </a:cubicBezTo>
                  <a:cubicBezTo>
                    <a:pt x="733964" y="3810246"/>
                    <a:pt x="369472" y="3245096"/>
                    <a:pt x="271684" y="3201916"/>
                  </a:cubicBezTo>
                  <a:cubicBezTo>
                    <a:pt x="265572" y="3199218"/>
                    <a:pt x="260464" y="3198156"/>
                    <a:pt x="256268" y="3198578"/>
                  </a:cubicBezTo>
                  <a:cubicBezTo>
                    <a:pt x="240532" y="3200164"/>
                    <a:pt x="237648" y="3222626"/>
                    <a:pt x="242952" y="3257920"/>
                  </a:cubicBezTo>
                  <a:lnTo>
                    <a:pt x="247724" y="3279666"/>
                  </a:lnTo>
                  <a:lnTo>
                    <a:pt x="218356" y="3263624"/>
                  </a:lnTo>
                  <a:cubicBezTo>
                    <a:pt x="161884" y="3238448"/>
                    <a:pt x="118228" y="3243244"/>
                    <a:pt x="81184" y="3194296"/>
                  </a:cubicBezTo>
                  <a:cubicBezTo>
                    <a:pt x="29324" y="3125770"/>
                    <a:pt x="100628" y="3013486"/>
                    <a:pt x="22844" y="2925512"/>
                  </a:cubicBezTo>
                  <a:lnTo>
                    <a:pt x="0" y="2906492"/>
                  </a:lnTo>
                  <a:lnTo>
                    <a:pt x="81184" y="2866974"/>
                  </a:lnTo>
                  <a:cubicBezTo>
                    <a:pt x="181328" y="2815412"/>
                    <a:pt x="265864" y="2767258"/>
                    <a:pt x="322484" y="2737096"/>
                  </a:cubicBezTo>
                  <a:cubicBezTo>
                    <a:pt x="548968" y="2616446"/>
                    <a:pt x="307668" y="2419596"/>
                    <a:pt x="449484" y="2305296"/>
                  </a:cubicBezTo>
                  <a:cubicBezTo>
                    <a:pt x="591300" y="2190996"/>
                    <a:pt x="1004052" y="2093628"/>
                    <a:pt x="1173384" y="2051296"/>
                  </a:cubicBezTo>
                  <a:cubicBezTo>
                    <a:pt x="1342716" y="2008964"/>
                    <a:pt x="1378700" y="2188880"/>
                    <a:pt x="1465484" y="2051296"/>
                  </a:cubicBezTo>
                  <a:cubicBezTo>
                    <a:pt x="1552268" y="1913712"/>
                    <a:pt x="1662336" y="1405712"/>
                    <a:pt x="1694084" y="1225796"/>
                  </a:cubicBezTo>
                  <a:cubicBezTo>
                    <a:pt x="1725832" y="1045880"/>
                    <a:pt x="1647516" y="1039528"/>
                    <a:pt x="1655984" y="971796"/>
                  </a:cubicBezTo>
                  <a:cubicBezTo>
                    <a:pt x="1664452" y="904064"/>
                    <a:pt x="1742768" y="912528"/>
                    <a:pt x="1744884" y="819396"/>
                  </a:cubicBezTo>
                  <a:cubicBezTo>
                    <a:pt x="1747000" y="726264"/>
                    <a:pt x="1681384" y="599264"/>
                    <a:pt x="1668684" y="412996"/>
                  </a:cubicBezTo>
                  <a:cubicBezTo>
                    <a:pt x="1662336" y="319862"/>
                    <a:pt x="1700432" y="191804"/>
                    <a:pt x="1721072" y="62158"/>
                  </a:cubicBezTo>
                  <a:lnTo>
                    <a:pt x="1728272" y="0"/>
                  </a:ln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62FD922-D029-7E73-794A-4237D91EA399}"/>
              </a:ext>
            </a:extLst>
          </p:cNvPr>
          <p:cNvGrpSpPr>
            <a:grpSpLocks noChangeAspect="1"/>
          </p:cNvGrpSpPr>
          <p:nvPr/>
        </p:nvGrpSpPr>
        <p:grpSpPr>
          <a:xfrm>
            <a:off x="6669785" y="4117969"/>
            <a:ext cx="2442487" cy="1953987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DC89387F-2AAD-790A-68AB-67BE802FF5D6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342C7874-EB94-5B90-2256-0B2F2A36433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21028E0D-6EB8-F3C2-0D55-3B16713A2408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2829FEE8-F4F1-B6E1-462F-78861BB9E4B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04D1D120-041A-D741-A760-33438B60F40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AE702915-109B-2D3C-DE59-C601DBCDC20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B2CA7BF0-00B2-E440-E5E8-8CACB2777320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0E5D4D5D-FDB9-FA20-CDA6-0E09F23F9C64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8CE2787F-E3A5-191A-0107-C3CC5F5739F3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B7668CA0-470B-C22D-88B0-0FB29C8DEC4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9C2DF3D5-6EF3-1EE8-2D2A-2D8F2971B2C2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E5E3EE58-E1B0-E8B3-1464-EF5FF49C14B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A922170B-D99F-64EF-9992-10DC68E32BC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0045F62E-CDE6-AFA7-02F9-F5C6AB447EE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FB4467A1-0D5B-2695-2FDD-2AF27695556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ACAB11FA-1EC6-2A45-B895-5C349296BA3F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52B0567F-9050-89CC-B4A1-D56B18E9C9B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6F4E77AD-ECBC-8E60-D8A0-B8A3C55BEAFA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6FD76B44-18C7-FCD0-E246-8B319C009695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7CFC9A4A-B961-B355-2B8C-02CA849BD4FC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B828EEA6-E2CA-ACC7-053C-6DF196CF57CD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5D30C288-6FD0-422B-318B-E9D77AF72437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A9218555-B645-77C1-1B20-A5DF1665AC94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B33B05F6-4CB5-EDF1-65E6-77B3DF331B55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EE44F87B-18C3-E03D-D825-6BFAA5599F64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742E0407-9580-C825-4E68-6DE47D277F55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657900EB-A001-A0CF-478C-6D04ACD025EA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F2479AFD-F0E4-53A3-8C5F-3BF0025DD524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3E494DB7-EA12-7975-A104-EB2DE983813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780A43EF-0621-5680-20BE-F2BCB6201718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E83875D2-0B8C-55E5-A27B-6BF1803137B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AF4C60FA-E17D-1D2A-E0BB-7F67B8C7D75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7FAC77D8-409C-7692-3A0D-AC408D71B218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35FA8BEA-DD40-27A7-4F6C-E8D0DEAB4E6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4C016264-4095-6361-1ADA-149B3C4BF79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489D479D-70B7-2DD3-5649-44058CAC25A3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8DE72A2D-E508-4D47-992B-A8690265991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F48980E5-E2AB-606E-379E-4798967AD6D0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6F1E6E06-73C1-610D-7295-5D069D063F08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D856B59D-83C6-74BF-290E-ECB6261516E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244D6839-DB94-8988-3D66-699E5076CCAF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EC0FF039-E9B2-4A9B-2427-1B297D7F7153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BA7646F1-B598-CC40-D79C-1955ED5BCDB7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21F81F18-772A-2D1C-7F8F-B9742AE01532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1A47894B-1102-5D54-E6D1-10AAA290557C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A1CFE41F-6F4E-E688-EA26-F0145269A20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304DC721-75DA-3E35-5BF9-206D884CD1B0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7243E0D-3EF9-754A-2129-ABA0354EAD80}"/>
                </a:ext>
              </a:extLst>
            </p:cNvPr>
            <p:cNvSpPr/>
            <p:nvPr/>
          </p:nvSpPr>
          <p:spPr>
            <a:xfrm>
              <a:off x="7666068" y="4596594"/>
              <a:ext cx="99646" cy="84814"/>
            </a:xfrm>
            <a:custGeom>
              <a:avLst/>
              <a:gdLst>
                <a:gd name="connsiteX0" fmla="*/ 478164 w 938196"/>
                <a:gd name="connsiteY0" fmla="*/ 0 h 1040234"/>
                <a:gd name="connsiteX1" fmla="*/ 509898 w 938196"/>
                <a:gd name="connsiteY1" fmla="*/ 32046 h 1040234"/>
                <a:gd name="connsiteX2" fmla="*/ 604032 w 938196"/>
                <a:gd name="connsiteY2" fmla="*/ 84582 h 1040234"/>
                <a:gd name="connsiteX3" fmla="*/ 750080 w 938196"/>
                <a:gd name="connsiteY3" fmla="*/ 2030 h 1040234"/>
                <a:gd name="connsiteX4" fmla="*/ 896130 w 938196"/>
                <a:gd name="connsiteY4" fmla="*/ 91330 h 1040234"/>
                <a:gd name="connsiteX5" fmla="*/ 938196 w 938196"/>
                <a:gd name="connsiteY5" fmla="*/ 111806 h 1040234"/>
                <a:gd name="connsiteX6" fmla="*/ 895374 w 938196"/>
                <a:gd name="connsiteY6" fmla="*/ 198694 h 1040234"/>
                <a:gd name="connsiteX7" fmla="*/ 702456 w 938196"/>
                <a:gd name="connsiteY7" fmla="*/ 627506 h 1040234"/>
                <a:gd name="connsiteX8" fmla="*/ 868548 w 938196"/>
                <a:gd name="connsiteY8" fmla="*/ 1015650 h 1040234"/>
                <a:gd name="connsiteX9" fmla="*/ 878880 w 938196"/>
                <a:gd name="connsiteY9" fmla="*/ 1040234 h 1040234"/>
                <a:gd name="connsiteX10" fmla="*/ 862892 w 938196"/>
                <a:gd name="connsiteY10" fmla="*/ 1037602 h 1040234"/>
                <a:gd name="connsiteX11" fmla="*/ 756432 w 938196"/>
                <a:gd name="connsiteY11" fmla="*/ 1011682 h 1040234"/>
                <a:gd name="connsiteX12" fmla="*/ 616732 w 938196"/>
                <a:gd name="connsiteY12" fmla="*/ 910082 h 1040234"/>
                <a:gd name="connsiteX13" fmla="*/ 419880 w 938196"/>
                <a:gd name="connsiteY13" fmla="*/ 1008506 h 1040234"/>
                <a:gd name="connsiteX14" fmla="*/ 83332 w 938196"/>
                <a:gd name="connsiteY14" fmla="*/ 795782 h 1040234"/>
                <a:gd name="connsiteX15" fmla="*/ 76968 w 938196"/>
                <a:gd name="connsiteY15" fmla="*/ 802630 h 1040234"/>
                <a:gd name="connsiteX16" fmla="*/ 76328 w 938196"/>
                <a:gd name="connsiteY16" fmla="*/ 801998 h 1040234"/>
                <a:gd name="connsiteX17" fmla="*/ 12570 w 938196"/>
                <a:gd name="connsiteY17" fmla="*/ 680502 h 1040234"/>
                <a:gd name="connsiteX18" fmla="*/ 0 w 938196"/>
                <a:gd name="connsiteY18" fmla="*/ 667990 h 1040234"/>
                <a:gd name="connsiteX19" fmla="*/ 48008 w 938196"/>
                <a:gd name="connsiteY19" fmla="*/ 644174 h 1040234"/>
                <a:gd name="connsiteX20" fmla="*/ 178580 w 938196"/>
                <a:gd name="connsiteY20" fmla="*/ 570356 h 1040234"/>
                <a:gd name="connsiteX21" fmla="*/ 413532 w 938196"/>
                <a:gd name="connsiteY21" fmla="*/ 471930 h 1040234"/>
                <a:gd name="connsiteX22" fmla="*/ 477342 w 938196"/>
                <a:gd name="connsiteY22" fmla="*/ 67460 h 1040234"/>
                <a:gd name="connsiteX23" fmla="*/ 478164 w 938196"/>
                <a:gd name="connsiteY23" fmla="*/ 0 h 1040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38196" h="1040234">
                  <a:moveTo>
                    <a:pt x="478164" y="0"/>
                  </a:moveTo>
                  <a:lnTo>
                    <a:pt x="509898" y="32046"/>
                  </a:lnTo>
                  <a:cubicBezTo>
                    <a:pt x="541424" y="62656"/>
                    <a:pt x="569900" y="84186"/>
                    <a:pt x="604032" y="84582"/>
                  </a:cubicBezTo>
                  <a:cubicBezTo>
                    <a:pt x="649540" y="85110"/>
                    <a:pt x="672294" y="8382"/>
                    <a:pt x="750080" y="2030"/>
                  </a:cubicBezTo>
                  <a:cubicBezTo>
                    <a:pt x="788974" y="-1142"/>
                    <a:pt x="840172" y="56270"/>
                    <a:pt x="896130" y="91330"/>
                  </a:cubicBezTo>
                  <a:lnTo>
                    <a:pt x="938196" y="111806"/>
                  </a:lnTo>
                  <a:lnTo>
                    <a:pt x="895374" y="198694"/>
                  </a:lnTo>
                  <a:cubicBezTo>
                    <a:pt x="812258" y="356310"/>
                    <a:pt x="714364" y="501830"/>
                    <a:pt x="702456" y="627506"/>
                  </a:cubicBezTo>
                  <a:cubicBezTo>
                    <a:pt x="688170" y="778318"/>
                    <a:pt x="813186" y="911274"/>
                    <a:pt x="868548" y="1015650"/>
                  </a:cubicBezTo>
                  <a:lnTo>
                    <a:pt x="878880" y="1040234"/>
                  </a:lnTo>
                  <a:lnTo>
                    <a:pt x="862892" y="1037602"/>
                  </a:lnTo>
                  <a:cubicBezTo>
                    <a:pt x="818608" y="1030006"/>
                    <a:pt x="780244" y="1022134"/>
                    <a:pt x="756432" y="1011682"/>
                  </a:cubicBezTo>
                  <a:cubicBezTo>
                    <a:pt x="661180" y="969878"/>
                    <a:pt x="672824" y="910610"/>
                    <a:pt x="616732" y="910082"/>
                  </a:cubicBezTo>
                  <a:cubicBezTo>
                    <a:pt x="560640" y="909554"/>
                    <a:pt x="508780" y="1027558"/>
                    <a:pt x="419880" y="1008506"/>
                  </a:cubicBezTo>
                  <a:cubicBezTo>
                    <a:pt x="330980" y="989458"/>
                    <a:pt x="124076" y="791018"/>
                    <a:pt x="83332" y="795782"/>
                  </a:cubicBezTo>
                  <a:lnTo>
                    <a:pt x="76968" y="802630"/>
                  </a:lnTo>
                  <a:lnTo>
                    <a:pt x="76328" y="801998"/>
                  </a:lnTo>
                  <a:cubicBezTo>
                    <a:pt x="22790" y="742366"/>
                    <a:pt x="40248" y="714214"/>
                    <a:pt x="12570" y="680502"/>
                  </a:cubicBezTo>
                  <a:lnTo>
                    <a:pt x="0" y="667990"/>
                  </a:lnTo>
                  <a:lnTo>
                    <a:pt x="48008" y="644174"/>
                  </a:lnTo>
                  <a:cubicBezTo>
                    <a:pt x="93120" y="618378"/>
                    <a:pt x="136248" y="589142"/>
                    <a:pt x="178580" y="570356"/>
                  </a:cubicBezTo>
                  <a:cubicBezTo>
                    <a:pt x="263248" y="532786"/>
                    <a:pt x="366436" y="593638"/>
                    <a:pt x="413532" y="471930"/>
                  </a:cubicBezTo>
                  <a:cubicBezTo>
                    <a:pt x="442968" y="395862"/>
                    <a:pt x="470956" y="220990"/>
                    <a:pt x="477342" y="67460"/>
                  </a:cubicBezTo>
                  <a:lnTo>
                    <a:pt x="478164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1743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C9B51-5B77-9D09-C5E9-C87790281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6" name="グループ化 1615">
            <a:extLst>
              <a:ext uri="{FF2B5EF4-FFF2-40B4-BE49-F238E27FC236}">
                <a16:creationId xmlns:a16="http://schemas.microsoft.com/office/drawing/2014/main" id="{9C2D28E2-D7E1-16ED-0F2A-393E5DC0D6B7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D5F79E86-37E5-EDEF-DCF7-B1A0562BFCD3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36A03749-3AC8-E976-1CDC-D081DE524144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DC1AD41B-B62C-14E3-2D70-8B7D65BC00D4}"/>
                </a:ext>
              </a:extLst>
            </p:cNvPr>
            <p:cNvSpPr txBox="1"/>
            <p:nvPr/>
          </p:nvSpPr>
          <p:spPr>
            <a:xfrm>
              <a:off x="7690947" y="2943225"/>
              <a:ext cx="15718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Ibaraki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9C6B3EB5-54F8-4675-F70A-89B12F11364A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7B09D999-60AF-17BD-3322-B5B0CD8CC79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7F99752C-0071-4375-7D14-EF496775EB7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22AE9CE2-C4CF-ACBF-82B9-01A49178A61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D507C53B-7B27-9337-64C6-5ACF96AF2AE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B0BCD8D8-B719-3FE6-BCE5-4EBFCE364AB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2BBBBD83-6A8D-BA7D-886E-6A56AF25F49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DA3EFE86-7EA2-A919-3015-CD7890CAE1C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12352B2C-574E-5BDC-EEBA-C6EC45412B9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B4328BC2-6CE8-6DD7-388B-E792912D7DA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9DFBEB6B-378A-7D1B-8CB9-AA02924C241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38DF8A80-3026-2309-0ABA-64161F3180C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815EFC28-BAE2-B095-9DC7-38E29963210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1E54DA29-B0BD-5E51-72DA-CC68D03DEE7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ECB5B88B-132F-95F2-9472-52A2C9BC76C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17A825DF-6057-9092-C0DE-541CCEEC226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C060E55B-F814-C55A-1C40-42712538B44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5FB0A505-768D-E5E2-8FE4-0BA9D41989A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1EB4A642-363D-FCB9-1A99-F00EE7BFED7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72B5FF54-5FA7-C9F7-772A-784C8BD24C1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45B4DB85-A2D4-0BE1-A542-127ED158C4F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7680D23C-FD6C-8706-6EEC-CCEC17E80B87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E09872CD-6B30-813B-C0CE-139E7555347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7C5A61A5-F381-2E8B-AB2B-37C66DBCA82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AA5A709E-DC9C-AD50-2281-E0214FC0396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1E75FC5F-6B42-EFF4-426B-6257B33444A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71D9A421-B42F-2C2A-A560-45EA7D0CC26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EAE0EE80-3E84-A1E7-474F-EBF86FADEF6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7AC9667F-0971-9D25-9F01-7E5A538A06A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5F4A9FE2-40AF-3CF3-DF64-AD9075F9E0E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F3430DF0-F09C-DDAE-6DE9-5BD766E97EC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A7DAE5B4-B144-08D4-9C75-03488350E2E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01F07CFA-684D-0454-292B-82162061285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4A7F0964-8141-66F0-F01A-BF9C1EE4B10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0682DD2-0424-24F4-01F4-90013E6B094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860A6CB9-3DAF-3F06-30A6-E8801D77C2B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E5263543-DE33-470B-B45B-13117D848A7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98407647-E2BF-9F8D-E9C5-FA66370721C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7F8F2570-F796-566F-0055-2C6B4851C0B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629B2F87-62B5-3091-685B-FFF35ECC7B7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38EEB74A-46EA-A0A9-D47E-D061E0D578A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2ABE5239-CF03-BE29-7C9E-B29992E5F14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2A974A48-6C40-1EC7-329E-E3AF3E0AB3B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9642266E-5A75-2CEA-5649-FF07BADFFE5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6D325CB5-CC47-E0B7-4D33-F8EDAEFBF3B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8120EDBE-499D-8350-2B0B-C83145FF5DF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A30F612F-3D54-6D8D-CEBF-DC17BCAA6E3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F4E891AD-0E72-984E-8B62-09614D0C87A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13884B85-1F14-CC26-388C-F2C7B5139E8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BB656DB6-9FD9-1E93-194F-717FC94D4BD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茨城県の場所を示すイラスト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7" name="グループ化 1616">
            <a:extLst>
              <a:ext uri="{FF2B5EF4-FFF2-40B4-BE49-F238E27FC236}">
                <a16:creationId xmlns:a16="http://schemas.microsoft.com/office/drawing/2014/main" id="{B0532FAC-3C5F-74C6-4025-B1D1C871FC3A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15F94097-D224-2900-B5EF-D34B586D75ED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1D9C75B0-37E8-9CE2-6C67-2DAA34C592B6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F86934DD-0CAD-226C-6E02-47AF79B90C1B}"/>
                </a:ext>
              </a:extLst>
            </p:cNvPr>
            <p:cNvSpPr txBox="1"/>
            <p:nvPr/>
          </p:nvSpPr>
          <p:spPr>
            <a:xfrm>
              <a:off x="7690947" y="5800785"/>
              <a:ext cx="15718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Ibaraki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46BA2E3-D36E-4C60-BB54-2F074833DF50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D777AB98-C54A-453C-83A3-124807CDAC48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989B8C45-04D0-8113-14C3-0200A6D78104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1BE29347-4456-8DEC-F97F-C944A8B3AC0A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1C3D0123-DEA2-CB09-3E1A-4DF3354E6B14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55067EE5-806B-2F37-C2E6-A035D75A04CC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A9E50F41-0B1A-CDDF-6E75-9CECBB9C249A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ECF50140-2683-9EE6-CD49-FE37EC24E53D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8306C4A1-C984-610D-CE3E-E87B9E86ED45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511202CA-3EF9-B21A-9050-5EDAF114FFA3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B254A97B-857D-CD42-CD49-CD03A1DB8426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0211A246-8A74-70BF-15C9-6A21597857A8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A37A533E-735A-2344-A4FB-F98C2319884B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3EAF865C-E264-6AAE-A151-6016FC3DE8D1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A6430415-5523-F678-5F18-8E6318D85268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AFACD6CC-1AB1-21AB-7269-83CD81EEEAE5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E26F770E-87CA-9714-7C43-A4AE7209F55B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FFB43E1D-7C19-F351-D89F-310E8BFFB103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30718684-FCCE-C19F-B2A3-0E25CA4C875B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062EE56F-6C90-8BE9-C985-1AC044FA87C7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0358EE73-DB7A-01D7-84E4-BFDD80C76DA1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F62E4529-5CB4-0314-9E95-66A0C05304DB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FDC26B8B-D2D9-D3F3-50B3-70BC6A464799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1911CA5B-47C9-9EF1-B6A7-9C16A68041F0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6426589A-9DBB-68AB-04F5-86064D87575E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4F021A44-C3E5-84A9-572D-0F55B4760B2A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A785B3EB-1ECF-B245-3B0A-A10FF766E687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040C445E-1FEE-2793-4D5D-4CB5AED77C80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A80FA466-20FA-8CFB-9F91-F8727283382D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410E1374-4145-89C6-7F0F-A79D812D129F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D9908F91-195D-79E5-3FFC-716606C1B8FD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5E0DD1E1-EF3C-B46D-A78E-15DFF202E81A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96051DC3-7271-7EF0-63D1-D467CBF8F275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640169BC-0E97-C84A-FA01-111DCE179207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B2AB17DA-662A-2172-B2C2-C53E6C101842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9BAAFE2F-385D-5AD6-C50D-77413D6C3397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E02ADA8D-1972-2852-0DEA-7EDA3FD3CF71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2E674221-6127-35EA-7BBF-A3F6C66AA794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D19D58C1-7983-BA61-F84B-4037A3894AFE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61B0DD8C-A891-BD30-9D6E-B2F49F66398A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460FA3B9-BD2E-C2B4-E882-59D5C1E6D9FA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B99B1A0C-0AA2-42D1-DD1C-913B7D93DC61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E5EFB43E-7683-58C7-DD86-1F4EB0A72F73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0DF77397-25BB-D5BC-9184-57B1D2DADBDC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99720030-0685-52E2-4A8D-851DDFB05344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B7B9EC6C-42AE-D4DE-D34D-EC122AADC02B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006A5509-C0F1-A9FB-A11C-849FFF6EB274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C68A62A2-B14A-D5D7-A4AA-98225D5F8525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CDFB15DC-D375-020D-400E-13BFCF364563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BE439325-18C5-58B5-5266-55D0E1DF9AB2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A7ACA79D-B00A-90C2-5800-0D0DF53B8824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32EA824F-2273-505A-6877-C17B08E2E0CD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FBFF8EBC-6F32-77FE-5725-40E83C9C51C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92F6B1CC-9A3A-32B0-1ED3-51FA97AB015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AB19B623-0648-FEA2-8EE0-30ACBC7E620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74DB9908-49AB-DDEF-BC72-9E5162608C7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E658B644-9EC1-D527-8F16-8457C0FD880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C2969D27-067E-1462-3D30-532375B03FF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E48719C0-8815-CF24-82F5-6898BA73530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F5DF531C-F06B-98A5-6051-AF86C4AB5B1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45566367-9EB7-0DF4-8C44-5E45B782391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CC98D096-58BF-4A0C-7DF9-05A7097E3DC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0EB259AF-8973-065D-2CE0-924924B9753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269E8169-6198-518C-5327-2C00DF16268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C5C1EEA8-C6EF-7A91-2025-0F844B44AF4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BE2128F9-5E4C-ECDF-B203-E7BABC4C6B1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2E71DF5D-5909-FCAE-AA29-B95A4F081AE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533347FD-8E73-3226-B6F3-695F5937AD2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D4EA4339-0633-E290-52BD-07C4FE37191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AF64C85E-65F2-1812-56AB-E6123A1B726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C429E8D8-E78C-9B97-EB1E-AA58505C2F0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1CAF0660-22D1-A909-01DF-9A16A5503C7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50FB9CAF-2DC6-2948-635D-048CD2E8604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E527BE2F-241A-489C-710E-9D4E5B67307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3665C6AA-CE40-F8A8-0DC9-34E325ACE88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34AF54A3-8C89-0224-85BB-681C821FE98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F84179F5-E626-69DF-781C-FE8C7B7AA05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11F1117B-BDA5-CC9B-3F27-11481C60C80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4AAEFE99-84D6-77EB-3FB0-1677580FEF2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9DB06350-AFCE-2576-1F9A-54B4A9AEFE4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A3A35CCD-0809-F25F-41B2-24B4F074685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E3E90B75-4890-118D-D233-6BDBD7CD410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CEDFB08B-928B-ADAD-74DF-51869DB59D3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A992D730-594F-F92B-0A54-A2A0CB33386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31770447-181D-0A67-51A9-F5BD1799E1D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7695CE9E-480A-D9B1-CA2B-0F13F95BC41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AC8D2EBD-1865-6B7F-B115-F235759DA46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8B894111-1417-6270-A387-026E9994532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C3570F94-5ACA-06A2-0342-65A2BB61F3F3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761932E9-F5BD-A2FF-E5EE-F9536F39F681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09C2777D-AFC4-7FE1-A100-EEF6C05558B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D0E0A6BA-1B08-792E-7C79-14C03207213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99DF1625-AD92-67E1-97D0-B15E8F8EEC4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0FCC995E-5142-5F7A-E412-4C5669ABDEC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FC2F990B-C44A-3F13-51B6-77DCF97FAE7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260BCA5F-4992-F14F-DBDF-A9593D87C10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C4BD1435-A76F-84A9-B2D5-FB725531854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1B32E0BB-2C0D-B685-8B75-4343866152C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29868F2D-2FC2-F391-36A0-7DEF6CC3B71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DBD9656-E7E0-E764-EF69-2BA73D02222F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640F091C-CFA7-EE6A-0D7F-92D73C4041A0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6A67EA06-A5DD-2D38-B107-532D4DEED741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450EB85A-4866-E888-2F38-9D4F81E9766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9859605A-A0BE-0842-65F3-75E2DB13A88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BC6B1722-2BFA-60C7-1ACB-FEE1769304B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7E78BCEA-C788-483E-2FCC-66793747CC1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CF912031-3423-0034-79F0-75532844F16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8703A1DE-AED4-B0E3-0435-B27696E5638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203FDEAC-083F-3C4E-A1A0-152D9E54D77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A1325D16-54AE-0022-4546-5244270E1E7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27ED54DC-FA94-9FDB-FEBA-9EA4EAF3795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AF3862F3-55B6-6BA4-1FF2-D1A805F5B4D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5E2CD3A8-EC49-C306-5861-99D52810635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BEB8A975-37BD-61FA-C024-AEADFDD7213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10C1486D-98CB-300B-658F-1254D7D3042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975AEE8C-79E6-A7F1-09F9-19900ADE4E2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48E43F22-0659-5B9A-DF51-FE4F303EF31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9F1BDA2D-48CB-4B23-67D5-D6D84E627B6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09C706C1-F04B-CA54-0F23-C6BBC6D875D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53E686A7-B3BF-DA59-9058-5A0B244F293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C0C32A21-EE6B-C6E7-06D4-CDF030BC54B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42A6141F-2950-6700-4F41-4F95AFDF790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FE0B2F79-F823-DC9D-1092-7217073F53F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151E260A-2E3B-9F65-6D32-74EFB1B3E3B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E4509DA2-731E-32B1-2A6C-89709EBD3AE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91B4ABB1-5FB9-15F8-44DC-AAE336E1AB7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378FE3C6-C087-501A-130C-ABB04EBD0F6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E4938FF8-7210-6218-54BD-B706C004C17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4CEA63C4-1A5B-2316-63CE-E28E27B047A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15CBCBC1-890B-6FB7-46A4-EC91109DBD2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DAA99C15-CF4A-33FA-6C67-CF6B0DAB127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FBF2B081-D9E0-C9D1-126D-26F3582763D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3B461D07-7287-131D-6182-083BBA6D41A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6072AFDF-454F-0D43-5B67-E681C8E0A4A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F94DB2A6-A3AE-68F8-6ADC-178F98ED7E2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FBBF7157-8EBD-9BCD-9984-B53F038CC7B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FE75EA0D-9AE2-0234-16C0-C585DEB8BA8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07FB22D8-ABA2-7CF6-8556-4892D1C2D45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9A416D0F-F0D5-F0F4-1E31-B4452FB26DC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3C079DC9-E5A2-2846-185C-31B9AC543C4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05FAAB64-C3A1-9073-64CB-6CA34B372D3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4C1BD138-2C94-373C-A2B9-F3A30099AB0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CBF5D976-D6C7-0EF7-C0BD-F68BCAC2F97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02BE703D-019A-90D5-5CB3-D9F744801B3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99D93814-E839-B60C-47CB-BBE3C630EAD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8F405EFF-DA9D-8A52-D6D4-82439C055E6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4CA0055C-D5D7-647F-01F0-3BD2934CDE7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E48D315C-EEE9-CE52-FEF1-6AC0E05BE7A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3C1A96EE-668D-1E6F-BE43-1084C68A3FC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9E674E7C-F1AA-8841-8F8E-36574D0B9DF0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9" name="グループ化 1618">
            <a:extLst>
              <a:ext uri="{FF2B5EF4-FFF2-40B4-BE49-F238E27FC236}">
                <a16:creationId xmlns:a16="http://schemas.microsoft.com/office/drawing/2014/main" id="{9E70789A-225E-2A10-3C07-E54D321CA7CC}"/>
              </a:ext>
            </a:extLst>
          </p:cNvPr>
          <p:cNvGrpSpPr/>
          <p:nvPr/>
        </p:nvGrpSpPr>
        <p:grpSpPr>
          <a:xfrm>
            <a:off x="3651007" y="889000"/>
            <a:ext cx="2601203" cy="2578100"/>
            <a:chOff x="3651007" y="889000"/>
            <a:chExt cx="2601203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8250C13D-D778-333C-42FB-AD59D175561B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55D06C5-0105-BED1-64D7-9AAFC34405AD}"/>
                </a:ext>
              </a:extLst>
            </p:cNvPr>
            <p:cNvSpPr/>
            <p:nvPr/>
          </p:nvSpPr>
          <p:spPr>
            <a:xfrm>
              <a:off x="3651007" y="894556"/>
              <a:ext cx="1364572" cy="1368945"/>
            </a:xfrm>
            <a:custGeom>
              <a:avLst/>
              <a:gdLst>
                <a:gd name="connsiteX0" fmla="*/ 1728272 w 3570256"/>
                <a:gd name="connsiteY0" fmla="*/ 0 h 4530730"/>
                <a:gd name="connsiteX1" fmla="*/ 1747340 w 3570256"/>
                <a:gd name="connsiteY1" fmla="*/ 9126 h 4530730"/>
                <a:gd name="connsiteX2" fmla="*/ 2379884 w 3570256"/>
                <a:gd name="connsiteY2" fmla="*/ 590796 h 4530730"/>
                <a:gd name="connsiteX3" fmla="*/ 2697384 w 3570256"/>
                <a:gd name="connsiteY3" fmla="*/ 336796 h 4530730"/>
                <a:gd name="connsiteX4" fmla="*/ 2646584 w 3570256"/>
                <a:gd name="connsiteY4" fmla="*/ 95496 h 4530730"/>
                <a:gd name="connsiteX5" fmla="*/ 3230784 w 3570256"/>
                <a:gd name="connsiteY5" fmla="*/ 298696 h 4530730"/>
                <a:gd name="connsiteX6" fmla="*/ 3354112 w 3570256"/>
                <a:gd name="connsiteY6" fmla="*/ 343344 h 4530730"/>
                <a:gd name="connsiteX7" fmla="*/ 3384732 w 3570256"/>
                <a:gd name="connsiteY7" fmla="*/ 349788 h 4530730"/>
                <a:gd name="connsiteX8" fmla="*/ 3297512 w 3570256"/>
                <a:gd name="connsiteY8" fmla="*/ 481236 h 4530730"/>
                <a:gd name="connsiteX9" fmla="*/ 3294248 w 3570256"/>
                <a:gd name="connsiteY9" fmla="*/ 486312 h 4530730"/>
                <a:gd name="connsiteX10" fmla="*/ 3286864 w 3570256"/>
                <a:gd name="connsiteY10" fmla="*/ 510052 h 4530730"/>
                <a:gd name="connsiteX11" fmla="*/ 2814864 w 3570256"/>
                <a:gd name="connsiteY11" fmla="*/ 1698872 h 4530730"/>
                <a:gd name="connsiteX12" fmla="*/ 2814864 w 3570256"/>
                <a:gd name="connsiteY12" fmla="*/ 2146548 h 4530730"/>
                <a:gd name="connsiteX13" fmla="*/ 2576736 w 3570256"/>
                <a:gd name="connsiteY13" fmla="*/ 2718048 h 4530730"/>
                <a:gd name="connsiteX14" fmla="*/ 3119664 w 3570256"/>
                <a:gd name="connsiteY14" fmla="*/ 3994396 h 4530730"/>
                <a:gd name="connsiteX15" fmla="*/ 3563728 w 3570256"/>
                <a:gd name="connsiteY15" fmla="*/ 4500516 h 4530730"/>
                <a:gd name="connsiteX16" fmla="*/ 3570256 w 3570256"/>
                <a:gd name="connsiteY16" fmla="*/ 4509914 h 4530730"/>
                <a:gd name="connsiteX17" fmla="*/ 3531616 w 3570256"/>
                <a:gd name="connsiteY17" fmla="*/ 4522260 h 4530730"/>
                <a:gd name="connsiteX18" fmla="*/ 3190144 w 3570256"/>
                <a:gd name="connsiteY18" fmla="*/ 4436356 h 4530730"/>
                <a:gd name="connsiteX19" fmla="*/ 2550064 w 3570256"/>
                <a:gd name="connsiteY19" fmla="*/ 3811516 h 4530730"/>
                <a:gd name="connsiteX20" fmla="*/ 1704244 w 3570256"/>
                <a:gd name="connsiteY20" fmla="*/ 4123936 h 4530730"/>
                <a:gd name="connsiteX21" fmla="*/ 972724 w 3570256"/>
                <a:gd name="connsiteY21" fmla="*/ 3963916 h 4530730"/>
                <a:gd name="connsiteX22" fmla="*/ 271684 w 3570256"/>
                <a:gd name="connsiteY22" fmla="*/ 3201916 h 4530730"/>
                <a:gd name="connsiteX23" fmla="*/ 256268 w 3570256"/>
                <a:gd name="connsiteY23" fmla="*/ 3198578 h 4530730"/>
                <a:gd name="connsiteX24" fmla="*/ 242952 w 3570256"/>
                <a:gd name="connsiteY24" fmla="*/ 3257920 h 4530730"/>
                <a:gd name="connsiteX25" fmla="*/ 247724 w 3570256"/>
                <a:gd name="connsiteY25" fmla="*/ 3279666 h 4530730"/>
                <a:gd name="connsiteX26" fmla="*/ 218356 w 3570256"/>
                <a:gd name="connsiteY26" fmla="*/ 3263624 h 4530730"/>
                <a:gd name="connsiteX27" fmla="*/ 81184 w 3570256"/>
                <a:gd name="connsiteY27" fmla="*/ 3194296 h 4530730"/>
                <a:gd name="connsiteX28" fmla="*/ 22844 w 3570256"/>
                <a:gd name="connsiteY28" fmla="*/ 2925512 h 4530730"/>
                <a:gd name="connsiteX29" fmla="*/ 0 w 3570256"/>
                <a:gd name="connsiteY29" fmla="*/ 2906492 h 4530730"/>
                <a:gd name="connsiteX30" fmla="*/ 81184 w 3570256"/>
                <a:gd name="connsiteY30" fmla="*/ 2866974 h 4530730"/>
                <a:gd name="connsiteX31" fmla="*/ 322484 w 3570256"/>
                <a:gd name="connsiteY31" fmla="*/ 2737096 h 4530730"/>
                <a:gd name="connsiteX32" fmla="*/ 449484 w 3570256"/>
                <a:gd name="connsiteY32" fmla="*/ 2305296 h 4530730"/>
                <a:gd name="connsiteX33" fmla="*/ 1173384 w 3570256"/>
                <a:gd name="connsiteY33" fmla="*/ 2051296 h 4530730"/>
                <a:gd name="connsiteX34" fmla="*/ 1465484 w 3570256"/>
                <a:gd name="connsiteY34" fmla="*/ 2051296 h 4530730"/>
                <a:gd name="connsiteX35" fmla="*/ 1694084 w 3570256"/>
                <a:gd name="connsiteY35" fmla="*/ 1225796 h 4530730"/>
                <a:gd name="connsiteX36" fmla="*/ 1655984 w 3570256"/>
                <a:gd name="connsiteY36" fmla="*/ 971796 h 4530730"/>
                <a:gd name="connsiteX37" fmla="*/ 1744884 w 3570256"/>
                <a:gd name="connsiteY37" fmla="*/ 819396 h 4530730"/>
                <a:gd name="connsiteX38" fmla="*/ 1668684 w 3570256"/>
                <a:gd name="connsiteY38" fmla="*/ 412996 h 4530730"/>
                <a:gd name="connsiteX39" fmla="*/ 1721072 w 3570256"/>
                <a:gd name="connsiteY39" fmla="*/ 62158 h 4530730"/>
                <a:gd name="connsiteX40" fmla="*/ 1728272 w 3570256"/>
                <a:gd name="connsiteY40" fmla="*/ 0 h 453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570256" h="4530730">
                  <a:moveTo>
                    <a:pt x="1728272" y="0"/>
                  </a:moveTo>
                  <a:lnTo>
                    <a:pt x="1747340" y="9126"/>
                  </a:lnTo>
                  <a:cubicBezTo>
                    <a:pt x="1989788" y="144676"/>
                    <a:pt x="2226160" y="537084"/>
                    <a:pt x="2379884" y="590796"/>
                  </a:cubicBezTo>
                  <a:cubicBezTo>
                    <a:pt x="2555568" y="652180"/>
                    <a:pt x="2652936" y="419346"/>
                    <a:pt x="2697384" y="336796"/>
                  </a:cubicBezTo>
                  <a:cubicBezTo>
                    <a:pt x="2741832" y="254246"/>
                    <a:pt x="2557684" y="101846"/>
                    <a:pt x="2646584" y="95496"/>
                  </a:cubicBezTo>
                  <a:cubicBezTo>
                    <a:pt x="2735484" y="89146"/>
                    <a:pt x="3033936" y="188628"/>
                    <a:pt x="3230784" y="298696"/>
                  </a:cubicBezTo>
                  <a:cubicBezTo>
                    <a:pt x="3279996" y="326212"/>
                    <a:pt x="3318360" y="336002"/>
                    <a:pt x="3354112" y="343344"/>
                  </a:cubicBezTo>
                  <a:lnTo>
                    <a:pt x="3384732" y="349788"/>
                  </a:lnTo>
                  <a:lnTo>
                    <a:pt x="3297512" y="481236"/>
                  </a:lnTo>
                  <a:lnTo>
                    <a:pt x="3294248" y="486312"/>
                  </a:lnTo>
                  <a:lnTo>
                    <a:pt x="3286864" y="510052"/>
                  </a:lnTo>
                  <a:cubicBezTo>
                    <a:pt x="3180880" y="827932"/>
                    <a:pt x="2888488" y="1443284"/>
                    <a:pt x="2814864" y="1698872"/>
                  </a:cubicBezTo>
                  <a:cubicBezTo>
                    <a:pt x="2730728" y="1990972"/>
                    <a:pt x="2854552" y="1976684"/>
                    <a:pt x="2814864" y="2146548"/>
                  </a:cubicBezTo>
                  <a:cubicBezTo>
                    <a:pt x="2775176" y="2316408"/>
                    <a:pt x="2525936" y="2410072"/>
                    <a:pt x="2576736" y="2718048"/>
                  </a:cubicBezTo>
                  <a:cubicBezTo>
                    <a:pt x="2627536" y="3026020"/>
                    <a:pt x="2949800" y="3689596"/>
                    <a:pt x="3119664" y="3994396"/>
                  </a:cubicBezTo>
                  <a:cubicBezTo>
                    <a:pt x="3268288" y="4261096"/>
                    <a:pt x="3471616" y="4390452"/>
                    <a:pt x="3563728" y="4500516"/>
                  </a:cubicBezTo>
                  <a:lnTo>
                    <a:pt x="3570256" y="4509914"/>
                  </a:lnTo>
                  <a:lnTo>
                    <a:pt x="3531616" y="4522260"/>
                  </a:lnTo>
                  <a:cubicBezTo>
                    <a:pt x="3430652" y="4546132"/>
                    <a:pt x="3325400" y="4520176"/>
                    <a:pt x="3190144" y="4436356"/>
                  </a:cubicBezTo>
                  <a:cubicBezTo>
                    <a:pt x="3009804" y="4324596"/>
                    <a:pt x="2797712" y="3863586"/>
                    <a:pt x="2550064" y="3811516"/>
                  </a:cubicBezTo>
                  <a:cubicBezTo>
                    <a:pt x="2302416" y="3759446"/>
                    <a:pt x="1967136" y="4098536"/>
                    <a:pt x="1704244" y="4123936"/>
                  </a:cubicBezTo>
                  <a:cubicBezTo>
                    <a:pt x="1441352" y="4149336"/>
                    <a:pt x="1211484" y="4117586"/>
                    <a:pt x="972724" y="3963916"/>
                  </a:cubicBezTo>
                  <a:cubicBezTo>
                    <a:pt x="733964" y="3810246"/>
                    <a:pt x="369472" y="3245096"/>
                    <a:pt x="271684" y="3201916"/>
                  </a:cubicBezTo>
                  <a:cubicBezTo>
                    <a:pt x="265572" y="3199218"/>
                    <a:pt x="260464" y="3198156"/>
                    <a:pt x="256268" y="3198578"/>
                  </a:cubicBezTo>
                  <a:cubicBezTo>
                    <a:pt x="240532" y="3200164"/>
                    <a:pt x="237648" y="3222626"/>
                    <a:pt x="242952" y="3257920"/>
                  </a:cubicBezTo>
                  <a:lnTo>
                    <a:pt x="247724" y="3279666"/>
                  </a:lnTo>
                  <a:lnTo>
                    <a:pt x="218356" y="3263624"/>
                  </a:lnTo>
                  <a:cubicBezTo>
                    <a:pt x="161884" y="3238448"/>
                    <a:pt x="118228" y="3243244"/>
                    <a:pt x="81184" y="3194296"/>
                  </a:cubicBezTo>
                  <a:cubicBezTo>
                    <a:pt x="29324" y="3125770"/>
                    <a:pt x="100628" y="3013486"/>
                    <a:pt x="22844" y="2925512"/>
                  </a:cubicBezTo>
                  <a:lnTo>
                    <a:pt x="0" y="2906492"/>
                  </a:lnTo>
                  <a:lnTo>
                    <a:pt x="81184" y="2866974"/>
                  </a:lnTo>
                  <a:cubicBezTo>
                    <a:pt x="181328" y="2815412"/>
                    <a:pt x="265864" y="2767258"/>
                    <a:pt x="322484" y="2737096"/>
                  </a:cubicBezTo>
                  <a:cubicBezTo>
                    <a:pt x="548968" y="2616446"/>
                    <a:pt x="307668" y="2419596"/>
                    <a:pt x="449484" y="2305296"/>
                  </a:cubicBezTo>
                  <a:cubicBezTo>
                    <a:pt x="591300" y="2190996"/>
                    <a:pt x="1004052" y="2093628"/>
                    <a:pt x="1173384" y="2051296"/>
                  </a:cubicBezTo>
                  <a:cubicBezTo>
                    <a:pt x="1342716" y="2008964"/>
                    <a:pt x="1378700" y="2188880"/>
                    <a:pt x="1465484" y="2051296"/>
                  </a:cubicBezTo>
                  <a:cubicBezTo>
                    <a:pt x="1552268" y="1913712"/>
                    <a:pt x="1662336" y="1405712"/>
                    <a:pt x="1694084" y="1225796"/>
                  </a:cubicBezTo>
                  <a:cubicBezTo>
                    <a:pt x="1725832" y="1045880"/>
                    <a:pt x="1647516" y="1039528"/>
                    <a:pt x="1655984" y="971796"/>
                  </a:cubicBezTo>
                  <a:cubicBezTo>
                    <a:pt x="1664452" y="904064"/>
                    <a:pt x="1742768" y="912528"/>
                    <a:pt x="1744884" y="819396"/>
                  </a:cubicBezTo>
                  <a:cubicBezTo>
                    <a:pt x="1747000" y="726264"/>
                    <a:pt x="1681384" y="599264"/>
                    <a:pt x="1668684" y="412996"/>
                  </a:cubicBezTo>
                  <a:cubicBezTo>
                    <a:pt x="1662336" y="319862"/>
                    <a:pt x="1700432" y="191804"/>
                    <a:pt x="1721072" y="62158"/>
                  </a:cubicBezTo>
                  <a:lnTo>
                    <a:pt x="1728272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F79B76E4-FCB0-D89C-80A4-CDBCED75CF66}"/>
                </a:ext>
              </a:extLst>
            </p:cNvPr>
            <p:cNvSpPr txBox="1"/>
            <p:nvPr/>
          </p:nvSpPr>
          <p:spPr>
            <a:xfrm>
              <a:off x="4924483" y="1342507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7E6172D-267F-267D-4591-31D8630B0764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ADD7786-4365-93E4-78A4-3843360A6943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A1B17BC6-F081-DA78-0CEA-E4AEE390B971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B80EE168-3AEE-3866-0235-66595571AEAA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E3817B90-AFD0-8660-17D7-1C637124B6A6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9AED7021-525D-11D0-6E6E-F5F91FDB5F6B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93943B8E-04AB-5697-5A66-9A4302FF17B4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8DFFDF9E-DF89-EDB8-B059-1CEEBC2AFD7F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47BE7E00-B0BB-8D38-2867-F700E0B695B8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8CA21FA4-2610-866E-213D-65C231D7D5B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4CD77B76-9134-C31B-F056-BDCFBE3E4901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527401C-993D-F097-06F7-F617F88D4FFC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F1B22A39-3E3A-6497-D4DC-2585FBEBEA0F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6CC64633-9B98-4E43-EB75-678472EC786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A13C490-340F-C887-8D97-0ACC37D2F300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8C5DCAF1-5731-A26E-065A-F376C413A967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30BA8FFC-6BE0-1560-F206-C9BE7582CCE7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5462F84E-201E-EDE6-6783-EA7B6E50606D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5ACF5CB1-FC30-A5D5-4793-A875D1ABDF69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1902643B-C555-0E7C-E1D4-B466DDC4C204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343B6336-113A-AC03-BFCF-5C8FF70445C1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4B184423-7E1C-75CC-1022-EA67F0FC8BE3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44A4694B-6DB2-C9DB-876B-CA1EE2B25FAD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9FFC9D2F-D0FF-4682-5BD1-502F8FD6C86B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8714A271-15FB-51F5-F23E-90B569888508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20F8124C-F409-2845-AF11-77AAAA35ED07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E73BB2BC-18B1-E2AA-D1CE-BCA04BFA47FF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10348A78-98D3-28A1-3F2E-03041802D663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59AD0DB8-5710-F2D0-52E4-EE957FD8FD7D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1D15E328-0291-F4C9-6763-717E49FB9F7A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829B486E-A731-A19F-86D1-56A49BF8A983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2109230B-1A98-FC17-DFE4-2BCCB191EF72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985F682A-DBB6-4D79-D816-6AC9B8C27E19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C4F803B2-B651-4FE8-86BB-00B88C434B85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F9D4B35F-3B12-8DA7-69EE-156523A19362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F71F312F-CAC9-D741-5BD0-5C5F1EF26B82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73B68A4E-F2BD-8A93-10DE-231B1087E8D3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A57378AC-0936-6C69-AC31-8C5F65ED1C91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E2AD5E15-B605-C85C-E4B8-8870A32F41EC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72E95394-CFC0-7479-2965-D3189E4BCE17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1F9F4C35-5CB4-D2F1-84FE-69370B8EE4B9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D41BE36E-148D-5DAE-512E-CC40954E6CD0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5ED00ADE-C3B2-5EBD-B25A-54F984E676C4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17D9F3A3-86F2-3F70-A617-EB40B5D1B75F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424869CD-DBB9-DE43-5EB3-0CAE24D6558D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B83754A3-D79F-7471-293C-644E09A6BD26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FCACA718-F477-63C7-616F-22AA248A57B0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F762F1BF-AE21-AC15-C168-A5EBC118F8C7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25B0FBB4-17A0-1C31-26FD-1BE34256D14F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81D17AA4-426A-CC00-73F1-C7DE7280A028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F096127D-DE10-F9C2-CABA-69593C1304C8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608" name="直線矢印コネクタ 1607">
              <a:extLst>
                <a:ext uri="{FF2B5EF4-FFF2-40B4-BE49-F238E27FC236}">
                  <a16:creationId xmlns:a16="http://schemas.microsoft.com/office/drawing/2014/main" id="{CB512CD9-D6D3-1524-EF0E-3DDE94CB4649}"/>
                </a:ext>
              </a:extLst>
            </p:cNvPr>
            <p:cNvCxnSpPr>
              <a:cxnSpLocks/>
            </p:cNvCxnSpPr>
            <p:nvPr/>
          </p:nvCxnSpPr>
          <p:spPr>
            <a:xfrm>
              <a:off x="4387850" y="1663700"/>
              <a:ext cx="1253331" cy="1027113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8" name="グループ化 1617">
            <a:extLst>
              <a:ext uri="{FF2B5EF4-FFF2-40B4-BE49-F238E27FC236}">
                <a16:creationId xmlns:a16="http://schemas.microsoft.com/office/drawing/2014/main" id="{495EAC54-AB07-B5AC-40F3-408017FD8491}"/>
              </a:ext>
            </a:extLst>
          </p:cNvPr>
          <p:cNvGrpSpPr/>
          <p:nvPr/>
        </p:nvGrpSpPr>
        <p:grpSpPr>
          <a:xfrm>
            <a:off x="3656088" y="3736816"/>
            <a:ext cx="2596121" cy="2663984"/>
            <a:chOff x="3656088" y="3736816"/>
            <a:chExt cx="2596121" cy="2663984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768D29B8-DB5E-8989-B9C0-CB1D311AA5C5}"/>
                </a:ext>
              </a:extLst>
            </p:cNvPr>
            <p:cNvSpPr txBox="1"/>
            <p:nvPr/>
          </p:nvSpPr>
          <p:spPr>
            <a:xfrm>
              <a:off x="4924483" y="4283827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B017E152-5A9B-CDE7-E27D-947ACD52DF7B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873AE196-C20C-D29F-BC18-6484C76DE1EE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DD9AE47E-5945-7868-4794-7244FCFD026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56CA457F-2AAB-CA4C-80CD-200093074241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41A9C233-3ECF-2E17-6360-A88FF329EC8F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42F2FDE2-4C58-96E3-83E7-5500F69C699C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AE39109F-0A39-4F6A-A853-19CF49561FF2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687F5F6B-A3EB-D5BA-C1C7-51AE03C4FAE4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D25FF5BA-6123-B3C6-A274-6A4AD53F649A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8C62A912-8ADF-6AEF-F11B-249E389D4EA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249BB646-93F6-A12A-0B12-B30CAF0B5106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B9041C3E-CDF4-9A11-7BE5-6DD3575BA31F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0B312F8B-D17E-1D76-ED9C-7ADD56FAE5C9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07519FE3-B36D-44F3-FB5B-077CAB3C7AEF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03463716-04FE-2029-1345-A797DB47D41A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8F4886C9-BD1D-2579-A81D-F632D2BBF4D4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AE6B340C-C773-44F7-0F9E-DB61F7D0219B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A5DD3A1F-21B1-12F8-323F-DB39ABF9BB2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CB30B42E-7048-B40E-DA53-CF1E320E8EB4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09D8D115-6845-5DD8-51C3-0CE5495961B6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89E12470-6A90-FEC8-32DA-42F6E2CDA2FE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222396A8-6B8C-E6D1-F88B-2F916E4DBAFE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A0DC5E8F-0F29-860A-9E24-7804C294CAEA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5B3BF710-9E0C-13F2-8502-58D9A841F9D0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EFD7C17D-CAB6-50D4-6576-C9B7A95F92B9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7C5DA014-743E-044A-3B5D-12308C2BBCDA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0C94EF19-2222-BB76-BE38-7CDA9B4CD578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55964C8F-4194-D482-7128-57314D619CEB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1ED6158D-2243-309D-DDC6-4FC39A6AB6A8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9FECDD65-976B-E8D9-B264-F41979BA7DAC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E4B325F6-45BE-39D6-F603-D135ABE81B87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7DF9DB4D-E471-1190-C7A4-20554BACCFAC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367B7AC6-FE94-B7DA-4DB1-B3F7FBC95741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AD48BBBC-D3F4-AA70-EB44-DC5167F91D39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8D08311D-18C5-39A1-11A4-11C93089332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583F1EB5-0F98-9EFB-EB29-76960A32FD06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E6DDEE81-82C7-8470-C25D-C292CFE752EF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7EECBC7E-C3FB-41CB-62CB-DDD228F211BB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BBECF12C-2FCD-1D89-93CE-F7FE4B940CDF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F582E6A5-0079-2759-0A27-B1052648C432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F43002BC-6170-F531-C4C2-69CD373F460F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FB4A0CB8-A407-2E3A-75FC-ECAF3867B4B7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C848D922-207D-B93F-3B40-2A5E36FBCF67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52B57D2D-9CE7-631E-E05C-0AC811F50C29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74C954F2-C7AC-A767-8A01-2785A64BC347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41149F85-84C0-766D-B862-046DECCFAD2E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86B8225E-DD18-F807-3491-291BEDC50410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BA5492F6-EA4F-D9E9-5C9E-B34B6588DF6D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DFE69DAD-B53C-2DC6-AB6D-27CB240ABE24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87022F52-5392-96CC-E12F-178508677D9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82A73804-B335-5920-630A-FEF35DF92F0A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5" name="フリーフォーム: 図形 1934">
              <a:extLst>
                <a:ext uri="{FF2B5EF4-FFF2-40B4-BE49-F238E27FC236}">
                  <a16:creationId xmlns:a16="http://schemas.microsoft.com/office/drawing/2014/main" id="{AABD5408-0EA0-5415-3E80-F096A0D8E339}"/>
                </a:ext>
              </a:extLst>
            </p:cNvPr>
            <p:cNvSpPr/>
            <p:nvPr/>
          </p:nvSpPr>
          <p:spPr>
            <a:xfrm>
              <a:off x="3656088" y="3736816"/>
              <a:ext cx="1364572" cy="1368945"/>
            </a:xfrm>
            <a:custGeom>
              <a:avLst/>
              <a:gdLst>
                <a:gd name="connsiteX0" fmla="*/ 1728272 w 3570256"/>
                <a:gd name="connsiteY0" fmla="*/ 0 h 4530730"/>
                <a:gd name="connsiteX1" fmla="*/ 1747340 w 3570256"/>
                <a:gd name="connsiteY1" fmla="*/ 9126 h 4530730"/>
                <a:gd name="connsiteX2" fmla="*/ 2379884 w 3570256"/>
                <a:gd name="connsiteY2" fmla="*/ 590796 h 4530730"/>
                <a:gd name="connsiteX3" fmla="*/ 2697384 w 3570256"/>
                <a:gd name="connsiteY3" fmla="*/ 336796 h 4530730"/>
                <a:gd name="connsiteX4" fmla="*/ 2646584 w 3570256"/>
                <a:gd name="connsiteY4" fmla="*/ 95496 h 4530730"/>
                <a:gd name="connsiteX5" fmla="*/ 3230784 w 3570256"/>
                <a:gd name="connsiteY5" fmla="*/ 298696 h 4530730"/>
                <a:gd name="connsiteX6" fmla="*/ 3354112 w 3570256"/>
                <a:gd name="connsiteY6" fmla="*/ 343344 h 4530730"/>
                <a:gd name="connsiteX7" fmla="*/ 3384732 w 3570256"/>
                <a:gd name="connsiteY7" fmla="*/ 349788 h 4530730"/>
                <a:gd name="connsiteX8" fmla="*/ 3297512 w 3570256"/>
                <a:gd name="connsiteY8" fmla="*/ 481236 h 4530730"/>
                <a:gd name="connsiteX9" fmla="*/ 3294248 w 3570256"/>
                <a:gd name="connsiteY9" fmla="*/ 486312 h 4530730"/>
                <a:gd name="connsiteX10" fmla="*/ 3286864 w 3570256"/>
                <a:gd name="connsiteY10" fmla="*/ 510052 h 4530730"/>
                <a:gd name="connsiteX11" fmla="*/ 2814864 w 3570256"/>
                <a:gd name="connsiteY11" fmla="*/ 1698872 h 4530730"/>
                <a:gd name="connsiteX12" fmla="*/ 2814864 w 3570256"/>
                <a:gd name="connsiteY12" fmla="*/ 2146548 h 4530730"/>
                <a:gd name="connsiteX13" fmla="*/ 2576736 w 3570256"/>
                <a:gd name="connsiteY13" fmla="*/ 2718048 h 4530730"/>
                <a:gd name="connsiteX14" fmla="*/ 3119664 w 3570256"/>
                <a:gd name="connsiteY14" fmla="*/ 3994396 h 4530730"/>
                <a:gd name="connsiteX15" fmla="*/ 3563728 w 3570256"/>
                <a:gd name="connsiteY15" fmla="*/ 4500516 h 4530730"/>
                <a:gd name="connsiteX16" fmla="*/ 3570256 w 3570256"/>
                <a:gd name="connsiteY16" fmla="*/ 4509914 h 4530730"/>
                <a:gd name="connsiteX17" fmla="*/ 3531616 w 3570256"/>
                <a:gd name="connsiteY17" fmla="*/ 4522260 h 4530730"/>
                <a:gd name="connsiteX18" fmla="*/ 3190144 w 3570256"/>
                <a:gd name="connsiteY18" fmla="*/ 4436356 h 4530730"/>
                <a:gd name="connsiteX19" fmla="*/ 2550064 w 3570256"/>
                <a:gd name="connsiteY19" fmla="*/ 3811516 h 4530730"/>
                <a:gd name="connsiteX20" fmla="*/ 1704244 w 3570256"/>
                <a:gd name="connsiteY20" fmla="*/ 4123936 h 4530730"/>
                <a:gd name="connsiteX21" fmla="*/ 972724 w 3570256"/>
                <a:gd name="connsiteY21" fmla="*/ 3963916 h 4530730"/>
                <a:gd name="connsiteX22" fmla="*/ 271684 w 3570256"/>
                <a:gd name="connsiteY22" fmla="*/ 3201916 h 4530730"/>
                <a:gd name="connsiteX23" fmla="*/ 256268 w 3570256"/>
                <a:gd name="connsiteY23" fmla="*/ 3198578 h 4530730"/>
                <a:gd name="connsiteX24" fmla="*/ 242952 w 3570256"/>
                <a:gd name="connsiteY24" fmla="*/ 3257920 h 4530730"/>
                <a:gd name="connsiteX25" fmla="*/ 247724 w 3570256"/>
                <a:gd name="connsiteY25" fmla="*/ 3279666 h 4530730"/>
                <a:gd name="connsiteX26" fmla="*/ 218356 w 3570256"/>
                <a:gd name="connsiteY26" fmla="*/ 3263624 h 4530730"/>
                <a:gd name="connsiteX27" fmla="*/ 81184 w 3570256"/>
                <a:gd name="connsiteY27" fmla="*/ 3194296 h 4530730"/>
                <a:gd name="connsiteX28" fmla="*/ 22844 w 3570256"/>
                <a:gd name="connsiteY28" fmla="*/ 2925512 h 4530730"/>
                <a:gd name="connsiteX29" fmla="*/ 0 w 3570256"/>
                <a:gd name="connsiteY29" fmla="*/ 2906492 h 4530730"/>
                <a:gd name="connsiteX30" fmla="*/ 81184 w 3570256"/>
                <a:gd name="connsiteY30" fmla="*/ 2866974 h 4530730"/>
                <a:gd name="connsiteX31" fmla="*/ 322484 w 3570256"/>
                <a:gd name="connsiteY31" fmla="*/ 2737096 h 4530730"/>
                <a:gd name="connsiteX32" fmla="*/ 449484 w 3570256"/>
                <a:gd name="connsiteY32" fmla="*/ 2305296 h 4530730"/>
                <a:gd name="connsiteX33" fmla="*/ 1173384 w 3570256"/>
                <a:gd name="connsiteY33" fmla="*/ 2051296 h 4530730"/>
                <a:gd name="connsiteX34" fmla="*/ 1465484 w 3570256"/>
                <a:gd name="connsiteY34" fmla="*/ 2051296 h 4530730"/>
                <a:gd name="connsiteX35" fmla="*/ 1694084 w 3570256"/>
                <a:gd name="connsiteY35" fmla="*/ 1225796 h 4530730"/>
                <a:gd name="connsiteX36" fmla="*/ 1655984 w 3570256"/>
                <a:gd name="connsiteY36" fmla="*/ 971796 h 4530730"/>
                <a:gd name="connsiteX37" fmla="*/ 1744884 w 3570256"/>
                <a:gd name="connsiteY37" fmla="*/ 819396 h 4530730"/>
                <a:gd name="connsiteX38" fmla="*/ 1668684 w 3570256"/>
                <a:gd name="connsiteY38" fmla="*/ 412996 h 4530730"/>
                <a:gd name="connsiteX39" fmla="*/ 1721072 w 3570256"/>
                <a:gd name="connsiteY39" fmla="*/ 62158 h 4530730"/>
                <a:gd name="connsiteX40" fmla="*/ 1728272 w 3570256"/>
                <a:gd name="connsiteY40" fmla="*/ 0 h 453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570256" h="4530730">
                  <a:moveTo>
                    <a:pt x="1728272" y="0"/>
                  </a:moveTo>
                  <a:lnTo>
                    <a:pt x="1747340" y="9126"/>
                  </a:lnTo>
                  <a:cubicBezTo>
                    <a:pt x="1989788" y="144676"/>
                    <a:pt x="2226160" y="537084"/>
                    <a:pt x="2379884" y="590796"/>
                  </a:cubicBezTo>
                  <a:cubicBezTo>
                    <a:pt x="2555568" y="652180"/>
                    <a:pt x="2652936" y="419346"/>
                    <a:pt x="2697384" y="336796"/>
                  </a:cubicBezTo>
                  <a:cubicBezTo>
                    <a:pt x="2741832" y="254246"/>
                    <a:pt x="2557684" y="101846"/>
                    <a:pt x="2646584" y="95496"/>
                  </a:cubicBezTo>
                  <a:cubicBezTo>
                    <a:pt x="2735484" y="89146"/>
                    <a:pt x="3033936" y="188628"/>
                    <a:pt x="3230784" y="298696"/>
                  </a:cubicBezTo>
                  <a:cubicBezTo>
                    <a:pt x="3279996" y="326212"/>
                    <a:pt x="3318360" y="336002"/>
                    <a:pt x="3354112" y="343344"/>
                  </a:cubicBezTo>
                  <a:lnTo>
                    <a:pt x="3384732" y="349788"/>
                  </a:lnTo>
                  <a:lnTo>
                    <a:pt x="3297512" y="481236"/>
                  </a:lnTo>
                  <a:lnTo>
                    <a:pt x="3294248" y="486312"/>
                  </a:lnTo>
                  <a:lnTo>
                    <a:pt x="3286864" y="510052"/>
                  </a:lnTo>
                  <a:cubicBezTo>
                    <a:pt x="3180880" y="827932"/>
                    <a:pt x="2888488" y="1443284"/>
                    <a:pt x="2814864" y="1698872"/>
                  </a:cubicBezTo>
                  <a:cubicBezTo>
                    <a:pt x="2730728" y="1990972"/>
                    <a:pt x="2854552" y="1976684"/>
                    <a:pt x="2814864" y="2146548"/>
                  </a:cubicBezTo>
                  <a:cubicBezTo>
                    <a:pt x="2775176" y="2316408"/>
                    <a:pt x="2525936" y="2410072"/>
                    <a:pt x="2576736" y="2718048"/>
                  </a:cubicBezTo>
                  <a:cubicBezTo>
                    <a:pt x="2627536" y="3026020"/>
                    <a:pt x="2949800" y="3689596"/>
                    <a:pt x="3119664" y="3994396"/>
                  </a:cubicBezTo>
                  <a:cubicBezTo>
                    <a:pt x="3268288" y="4261096"/>
                    <a:pt x="3471616" y="4390452"/>
                    <a:pt x="3563728" y="4500516"/>
                  </a:cubicBezTo>
                  <a:lnTo>
                    <a:pt x="3570256" y="4509914"/>
                  </a:lnTo>
                  <a:lnTo>
                    <a:pt x="3531616" y="4522260"/>
                  </a:lnTo>
                  <a:cubicBezTo>
                    <a:pt x="3430652" y="4546132"/>
                    <a:pt x="3325400" y="4520176"/>
                    <a:pt x="3190144" y="4436356"/>
                  </a:cubicBezTo>
                  <a:cubicBezTo>
                    <a:pt x="3009804" y="4324596"/>
                    <a:pt x="2797712" y="3863586"/>
                    <a:pt x="2550064" y="3811516"/>
                  </a:cubicBezTo>
                  <a:cubicBezTo>
                    <a:pt x="2302416" y="3759446"/>
                    <a:pt x="1967136" y="4098536"/>
                    <a:pt x="1704244" y="4123936"/>
                  </a:cubicBezTo>
                  <a:cubicBezTo>
                    <a:pt x="1441352" y="4149336"/>
                    <a:pt x="1211484" y="4117586"/>
                    <a:pt x="972724" y="3963916"/>
                  </a:cubicBezTo>
                  <a:cubicBezTo>
                    <a:pt x="733964" y="3810246"/>
                    <a:pt x="369472" y="3245096"/>
                    <a:pt x="271684" y="3201916"/>
                  </a:cubicBezTo>
                  <a:cubicBezTo>
                    <a:pt x="265572" y="3199218"/>
                    <a:pt x="260464" y="3198156"/>
                    <a:pt x="256268" y="3198578"/>
                  </a:cubicBezTo>
                  <a:cubicBezTo>
                    <a:pt x="240532" y="3200164"/>
                    <a:pt x="237648" y="3222626"/>
                    <a:pt x="242952" y="3257920"/>
                  </a:cubicBezTo>
                  <a:lnTo>
                    <a:pt x="247724" y="3279666"/>
                  </a:lnTo>
                  <a:lnTo>
                    <a:pt x="218356" y="3263624"/>
                  </a:lnTo>
                  <a:cubicBezTo>
                    <a:pt x="161884" y="3238448"/>
                    <a:pt x="118228" y="3243244"/>
                    <a:pt x="81184" y="3194296"/>
                  </a:cubicBezTo>
                  <a:cubicBezTo>
                    <a:pt x="29324" y="3125770"/>
                    <a:pt x="100628" y="3013486"/>
                    <a:pt x="22844" y="2925512"/>
                  </a:cubicBezTo>
                  <a:lnTo>
                    <a:pt x="0" y="2906492"/>
                  </a:lnTo>
                  <a:lnTo>
                    <a:pt x="81184" y="2866974"/>
                  </a:lnTo>
                  <a:cubicBezTo>
                    <a:pt x="181328" y="2815412"/>
                    <a:pt x="265864" y="2767258"/>
                    <a:pt x="322484" y="2737096"/>
                  </a:cubicBezTo>
                  <a:cubicBezTo>
                    <a:pt x="548968" y="2616446"/>
                    <a:pt x="307668" y="2419596"/>
                    <a:pt x="449484" y="2305296"/>
                  </a:cubicBezTo>
                  <a:cubicBezTo>
                    <a:pt x="591300" y="2190996"/>
                    <a:pt x="1004052" y="2093628"/>
                    <a:pt x="1173384" y="2051296"/>
                  </a:cubicBezTo>
                  <a:cubicBezTo>
                    <a:pt x="1342716" y="2008964"/>
                    <a:pt x="1378700" y="2188880"/>
                    <a:pt x="1465484" y="2051296"/>
                  </a:cubicBezTo>
                  <a:cubicBezTo>
                    <a:pt x="1552268" y="1913712"/>
                    <a:pt x="1662336" y="1405712"/>
                    <a:pt x="1694084" y="1225796"/>
                  </a:cubicBezTo>
                  <a:cubicBezTo>
                    <a:pt x="1725832" y="1045880"/>
                    <a:pt x="1647516" y="1039528"/>
                    <a:pt x="1655984" y="971796"/>
                  </a:cubicBezTo>
                  <a:cubicBezTo>
                    <a:pt x="1664452" y="904064"/>
                    <a:pt x="1742768" y="912528"/>
                    <a:pt x="1744884" y="819396"/>
                  </a:cubicBezTo>
                  <a:cubicBezTo>
                    <a:pt x="1747000" y="726264"/>
                    <a:pt x="1681384" y="599264"/>
                    <a:pt x="1668684" y="412996"/>
                  </a:cubicBezTo>
                  <a:cubicBezTo>
                    <a:pt x="1662336" y="319862"/>
                    <a:pt x="1700432" y="191804"/>
                    <a:pt x="1721072" y="62158"/>
                  </a:cubicBezTo>
                  <a:lnTo>
                    <a:pt x="1728272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611" name="直線矢印コネクタ 1610">
              <a:extLst>
                <a:ext uri="{FF2B5EF4-FFF2-40B4-BE49-F238E27FC236}">
                  <a16:creationId xmlns:a16="http://schemas.microsoft.com/office/drawing/2014/main" id="{BBDDE71C-5AD0-7023-857B-C59BD313D371}"/>
                </a:ext>
              </a:extLst>
            </p:cNvPr>
            <p:cNvCxnSpPr>
              <a:cxnSpLocks/>
            </p:cNvCxnSpPr>
            <p:nvPr/>
          </p:nvCxnSpPr>
          <p:spPr>
            <a:xfrm>
              <a:off x="4387850" y="4470400"/>
              <a:ext cx="1255713" cy="1154113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9103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91781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pptx322_日本地図から見た茨城県の場所イラスト</dc:title>
  <dc:subject>pptx322_日本地図から見た茨城県の場所イラスト</dc:subject>
  <dc:creator>でじけろお</dc:creator>
  <cp:revision>1</cp:revision>
  <dcterms:created xsi:type="dcterms:W3CDTF">2018-05-20T00:31:01Z</dcterms:created>
  <dcterms:modified xsi:type="dcterms:W3CDTF">2025-12-14T01:16:14Z</dcterms:modified>
  <cp:version>1</cp:version>
</cp:coreProperties>
</file>